
<file path=[Content_Types].xml><?xml version="1.0" encoding="utf-8"?>
<Types xmlns="http://schemas.openxmlformats.org/package/2006/content-types">
  <Default Extension="gif" ContentType="image/gif"/>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Lst>
  <p:notesMasterIdLst>
    <p:notesMasterId r:id="rId4"/>
  </p:notesMasterIdLst>
  <p:sldIdLst>
    <p:sldId id="256" r:id="rId3"/>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Lst>
  <p:sldSz cx="9144000" cy="5143500"/>
  <p:notesSz cx="6858000" cy="9144000"/>
  <p:embeddedFontLst>
    <p:embeddedFont>
      <p:font typeface="Bebas Neue" panose="020B0606020202050201"/>
      <p:regular r:id="rId35"/>
    </p:embeddedFont>
    <p:embeddedFont>
      <p:font typeface="Saira SemiCondensed Light" panose="00000506000000000000"/>
      <p:regular r:id="rId36"/>
    </p:embeddedFont>
    <p:embeddedFont>
      <p:font typeface="Saira Semi Condensed" panose="00000506000000000000"/>
      <p:regular r:id="rId37"/>
    </p:embeddedFont>
    <p:embeddedFont>
      <p:font typeface="Roboto Mono Regular" panose="00000009000000000000"/>
      <p:regular r:id="rId38"/>
      <p:boldItalic r:id="rId3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9" Type="http://schemas.openxmlformats.org/officeDocument/2006/relationships/font" Target="fonts/font5.fntdata"/><Relationship Id="rId38" Type="http://schemas.openxmlformats.org/officeDocument/2006/relationships/font" Target="fonts/font4.fntdata"/><Relationship Id="rId37" Type="http://schemas.openxmlformats.org/officeDocument/2006/relationships/font" Target="fonts/font3.fntdata"/><Relationship Id="rId36" Type="http://schemas.openxmlformats.org/officeDocument/2006/relationships/font" Target="fonts/font2.fntdata"/><Relationship Id="rId35" Type="http://schemas.openxmlformats.org/officeDocument/2006/relationships/font" Target="fonts/font1.fntdata"/><Relationship Id="rId34" Type="http://schemas.openxmlformats.org/officeDocument/2006/relationships/tableStyles" Target="tableStyles.xml"/><Relationship Id="rId33" Type="http://schemas.openxmlformats.org/officeDocument/2006/relationships/viewProps" Target="viewProps.xml"/><Relationship Id="rId32" Type="http://schemas.openxmlformats.org/officeDocument/2006/relationships/presProps" Target="presProps.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2" name="Shape 2"/>
        <p:cNvGrpSpPr/>
        <p:nvPr/>
      </p:nvGrpSpPr>
      <p:grpSpPr>
        <a:xfrm>
          <a:off x="0" y="0"/>
          <a:ext cx="0" cy="0"/>
          <a:chOff x="0" y="0"/>
          <a:chExt cx="0" cy="0"/>
        </a:xfrm>
      </p:grpSpPr>
      <p:sp>
        <p:nvSpPr>
          <p:cNvPr id="3" name="Google Shape;3;n"/>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369" name="Shape 369"/>
        <p:cNvGrpSpPr/>
        <p:nvPr/>
      </p:nvGrpSpPr>
      <p:grpSpPr>
        <a:xfrm>
          <a:off x="0" y="0"/>
          <a:ext cx="0" cy="0"/>
          <a:chOff x="0" y="0"/>
          <a:chExt cx="0" cy="0"/>
        </a:xfrm>
      </p:grpSpPr>
      <p:sp>
        <p:nvSpPr>
          <p:cNvPr id="370" name="Google Shape;370;g35f391192_00:notes"/>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35f391192_0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448" name="Shape 448"/>
        <p:cNvGrpSpPr/>
        <p:nvPr/>
      </p:nvGrpSpPr>
      <p:grpSpPr>
        <a:xfrm>
          <a:off x="0" y="0"/>
          <a:ext cx="0" cy="0"/>
          <a:chOff x="0" y="0"/>
          <a:chExt cx="0" cy="0"/>
        </a:xfrm>
      </p:grpSpPr>
      <p:sp>
        <p:nvSpPr>
          <p:cNvPr id="449" name="Google Shape;449;gcef123e7ca_0_28:notes"/>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0" name="Google Shape;450;gcef123e7ca_0_28: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455" name="Shape 455"/>
        <p:cNvGrpSpPr/>
        <p:nvPr/>
      </p:nvGrpSpPr>
      <p:grpSpPr>
        <a:xfrm>
          <a:off x="0" y="0"/>
          <a:ext cx="0" cy="0"/>
          <a:chOff x="0" y="0"/>
          <a:chExt cx="0" cy="0"/>
        </a:xfrm>
      </p:grpSpPr>
      <p:sp>
        <p:nvSpPr>
          <p:cNvPr id="456" name="Google Shape;456;gcedb60f051_0_47:notes"/>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7" name="Google Shape;457;gcedb60f051_0_4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PhAnim="0" showMasterSp="0">
  <p:cSld>
    <p:spTree>
      <p:nvGrpSpPr>
        <p:cNvPr id="475" name="Shape 475"/>
        <p:cNvGrpSpPr/>
        <p:nvPr/>
      </p:nvGrpSpPr>
      <p:grpSpPr>
        <a:xfrm>
          <a:off x="0" y="0"/>
          <a:ext cx="0" cy="0"/>
          <a:chOff x="0" y="0"/>
          <a:chExt cx="0" cy="0"/>
        </a:xfrm>
      </p:grpSpPr>
      <p:sp>
        <p:nvSpPr>
          <p:cNvPr id="476" name="Google Shape;476;g35f391192_085:notes"/>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35f391192_08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PhAnim="0" showMasterSp="0">
  <p:cSld>
    <p:spTree>
      <p:nvGrpSpPr>
        <p:cNvPr id="483" name="Shape 483"/>
        <p:cNvGrpSpPr/>
        <p:nvPr/>
      </p:nvGrpSpPr>
      <p:grpSpPr>
        <a:xfrm>
          <a:off x="0" y="0"/>
          <a:ext cx="0" cy="0"/>
          <a:chOff x="0" y="0"/>
          <a:chExt cx="0" cy="0"/>
        </a:xfrm>
      </p:grpSpPr>
      <p:sp>
        <p:nvSpPr>
          <p:cNvPr id="484" name="Google Shape;484;gcedb60f051_0_23:notes"/>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5" name="Google Shape;485;gcedb60f051_0_2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PhAnim="0" showMasterSp="0">
  <p:cSld>
    <p:spTree>
      <p:nvGrpSpPr>
        <p:cNvPr id="492" name="Shape 492"/>
        <p:cNvGrpSpPr/>
        <p:nvPr/>
      </p:nvGrpSpPr>
      <p:grpSpPr>
        <a:xfrm>
          <a:off x="0" y="0"/>
          <a:ext cx="0" cy="0"/>
          <a:chOff x="0" y="0"/>
          <a:chExt cx="0" cy="0"/>
        </a:xfrm>
      </p:grpSpPr>
      <p:sp>
        <p:nvSpPr>
          <p:cNvPr id="493" name="Google Shape;493;gcedb60f051_0_31:notes"/>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4" name="Google Shape;494;gcedb60f051_0_3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PhAnim="0" showMasterSp="0">
  <p:cSld>
    <p:spTree>
      <p:nvGrpSpPr>
        <p:cNvPr id="500" name="Shape 500"/>
        <p:cNvGrpSpPr/>
        <p:nvPr/>
      </p:nvGrpSpPr>
      <p:grpSpPr>
        <a:xfrm>
          <a:off x="0" y="0"/>
          <a:ext cx="0" cy="0"/>
          <a:chOff x="0" y="0"/>
          <a:chExt cx="0" cy="0"/>
        </a:xfrm>
      </p:grpSpPr>
      <p:sp>
        <p:nvSpPr>
          <p:cNvPr id="501" name="Google Shape;501;g35f391192_09:notes"/>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2" name="Google Shape;502;g35f391192_09: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PhAnim="0" showMasterSp="0">
  <p:cSld>
    <p:spTree>
      <p:nvGrpSpPr>
        <p:cNvPr id="510" name="Shape 510"/>
        <p:cNvGrpSpPr/>
        <p:nvPr/>
      </p:nvGrpSpPr>
      <p:grpSpPr>
        <a:xfrm>
          <a:off x="0" y="0"/>
          <a:ext cx="0" cy="0"/>
          <a:chOff x="0" y="0"/>
          <a:chExt cx="0" cy="0"/>
        </a:xfrm>
      </p:grpSpPr>
      <p:sp>
        <p:nvSpPr>
          <p:cNvPr id="511" name="Google Shape;511;p:notes"/>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2" name="Google Shape;512;p: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PhAnim="0" showMasterSp="0">
  <p:cSld>
    <p:spTree>
      <p:nvGrpSpPr>
        <p:cNvPr id="519" name="Shape 519"/>
        <p:cNvGrpSpPr/>
        <p:nvPr/>
      </p:nvGrpSpPr>
      <p:grpSpPr>
        <a:xfrm>
          <a:off x="0" y="0"/>
          <a:ext cx="0" cy="0"/>
          <a:chOff x="0" y="0"/>
          <a:chExt cx="0" cy="0"/>
        </a:xfrm>
      </p:grpSpPr>
      <p:sp>
        <p:nvSpPr>
          <p:cNvPr id="520" name="Google Shape;520;g35ed75ccf_044:notes"/>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1" name="Google Shape;521;g35ed75ccf_044: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PhAnim="0" showMasterSp="0">
  <p:cSld>
    <p:spTree>
      <p:nvGrpSpPr>
        <p:cNvPr id="534" name="Shape 534"/>
        <p:cNvGrpSpPr/>
        <p:nvPr/>
      </p:nvGrpSpPr>
      <p:grpSpPr>
        <a:xfrm>
          <a:off x="0" y="0"/>
          <a:ext cx="0" cy="0"/>
          <a:chOff x="0" y="0"/>
          <a:chExt cx="0" cy="0"/>
        </a:xfrm>
      </p:grpSpPr>
      <p:sp>
        <p:nvSpPr>
          <p:cNvPr id="535" name="Google Shape;535;gcedb60f051_0_42:notes"/>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6" name="Google Shape;536;gcedb60f051_0_4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PhAnim="0" showMasterSp="0">
  <p:cSld>
    <p:spTree>
      <p:nvGrpSpPr>
        <p:cNvPr id="541" name="Shape 541"/>
        <p:cNvGrpSpPr/>
        <p:nvPr/>
      </p:nvGrpSpPr>
      <p:grpSpPr>
        <a:xfrm>
          <a:off x="0" y="0"/>
          <a:ext cx="0" cy="0"/>
          <a:chOff x="0" y="0"/>
          <a:chExt cx="0" cy="0"/>
        </a:xfrm>
      </p:grpSpPr>
      <p:sp>
        <p:nvSpPr>
          <p:cNvPr id="542" name="Google Shape;542;gcef123e7ca_0_0:notes"/>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3" name="Google Shape;543;gcef123e7ca_0_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375" name="Shape 375"/>
        <p:cNvGrpSpPr/>
        <p:nvPr/>
      </p:nvGrpSpPr>
      <p:grpSpPr>
        <a:xfrm>
          <a:off x="0" y="0"/>
          <a:ext cx="0" cy="0"/>
          <a:chOff x="0" y="0"/>
          <a:chExt cx="0" cy="0"/>
        </a:xfrm>
      </p:grpSpPr>
      <p:sp>
        <p:nvSpPr>
          <p:cNvPr id="376" name="Google Shape;376;g3606f1c2d_30:notes"/>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 name="Google Shape;377;g3606f1c2d_3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PhAnim="0" showMasterSp="0">
  <p:cSld>
    <p:spTree>
      <p:nvGrpSpPr>
        <p:cNvPr id="548" name="Shape 548"/>
        <p:cNvGrpSpPr/>
        <p:nvPr/>
      </p:nvGrpSpPr>
      <p:grpSpPr>
        <a:xfrm>
          <a:off x="0" y="0"/>
          <a:ext cx="0" cy="0"/>
          <a:chOff x="0" y="0"/>
          <a:chExt cx="0" cy="0"/>
        </a:xfrm>
      </p:grpSpPr>
      <p:sp>
        <p:nvSpPr>
          <p:cNvPr id="549" name="Google Shape;549;gcef123e7ca_0_7:notes"/>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0" name="Google Shape;550;gcef123e7ca_0_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PhAnim="0" showMasterSp="0">
  <p:cSld>
    <p:spTree>
      <p:nvGrpSpPr>
        <p:cNvPr id="555" name="Shape 555"/>
        <p:cNvGrpSpPr/>
        <p:nvPr/>
      </p:nvGrpSpPr>
      <p:grpSpPr>
        <a:xfrm>
          <a:off x="0" y="0"/>
          <a:ext cx="0" cy="0"/>
          <a:chOff x="0" y="0"/>
          <a:chExt cx="0" cy="0"/>
        </a:xfrm>
      </p:grpSpPr>
      <p:sp>
        <p:nvSpPr>
          <p:cNvPr id="556" name="Google Shape;556;gcedb60f051_0_73:notes"/>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7" name="Google Shape;557;gcedb60f051_0_7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PhAnim="0" showMasterSp="0">
  <p:cSld>
    <p:spTree>
      <p:nvGrpSpPr>
        <p:cNvPr id="562" name="Shape 562"/>
        <p:cNvGrpSpPr/>
        <p:nvPr/>
      </p:nvGrpSpPr>
      <p:grpSpPr>
        <a:xfrm>
          <a:off x="0" y="0"/>
          <a:ext cx="0" cy="0"/>
          <a:chOff x="0" y="0"/>
          <a:chExt cx="0" cy="0"/>
        </a:xfrm>
      </p:grpSpPr>
      <p:sp>
        <p:nvSpPr>
          <p:cNvPr id="563" name="Google Shape;563;gcedb60f051_0_67:notes"/>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4" name="Google Shape;564;gcedb60f051_0_6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PhAnim="0" showMasterSp="0">
  <p:cSld>
    <p:spTree>
      <p:nvGrpSpPr>
        <p:cNvPr id="571" name="Shape 571"/>
        <p:cNvGrpSpPr/>
        <p:nvPr/>
      </p:nvGrpSpPr>
      <p:grpSpPr>
        <a:xfrm>
          <a:off x="0" y="0"/>
          <a:ext cx="0" cy="0"/>
          <a:chOff x="0" y="0"/>
          <a:chExt cx="0" cy="0"/>
        </a:xfrm>
      </p:grpSpPr>
      <p:sp>
        <p:nvSpPr>
          <p:cNvPr id="572" name="Google Shape;572;gcedb60f051_0_454:notes"/>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3" name="Google Shape;573;gcedb60f051_0_454: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PhAnim="0" showMasterSp="0">
  <p:cSld>
    <p:spTree>
      <p:nvGrpSpPr>
        <p:cNvPr id="579" name="Shape 579"/>
        <p:cNvGrpSpPr/>
        <p:nvPr/>
      </p:nvGrpSpPr>
      <p:grpSpPr>
        <a:xfrm>
          <a:off x="0" y="0"/>
          <a:ext cx="0" cy="0"/>
          <a:chOff x="0" y="0"/>
          <a:chExt cx="0" cy="0"/>
        </a:xfrm>
      </p:grpSpPr>
      <p:sp>
        <p:nvSpPr>
          <p:cNvPr id="580" name="Google Shape;580;gcedb60f051_0_464:notes"/>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1" name="Google Shape;581;gcedb60f051_0_464: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PhAnim="0" showMasterSp="0">
  <p:cSld>
    <p:spTree>
      <p:nvGrpSpPr>
        <p:cNvPr id="586" name="Shape 586"/>
        <p:cNvGrpSpPr/>
        <p:nvPr/>
      </p:nvGrpSpPr>
      <p:grpSpPr>
        <a:xfrm>
          <a:off x="0" y="0"/>
          <a:ext cx="0" cy="0"/>
          <a:chOff x="0" y="0"/>
          <a:chExt cx="0" cy="0"/>
        </a:xfrm>
      </p:grpSpPr>
      <p:sp>
        <p:nvSpPr>
          <p:cNvPr id="587" name="Google Shape;587;gcedb60f051_2_0:notes"/>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8" name="Google Shape;588;gcedb60f051_2_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PhAnim="0" showMasterSp="0">
  <p:cSld>
    <p:spTree>
      <p:nvGrpSpPr>
        <p:cNvPr id="594" name="Shape 594"/>
        <p:cNvGrpSpPr/>
        <p:nvPr/>
      </p:nvGrpSpPr>
      <p:grpSpPr>
        <a:xfrm>
          <a:off x="0" y="0"/>
          <a:ext cx="0" cy="0"/>
          <a:chOff x="0" y="0"/>
          <a:chExt cx="0" cy="0"/>
        </a:xfrm>
      </p:grpSpPr>
      <p:sp>
        <p:nvSpPr>
          <p:cNvPr id="595" name="Google Shape;595;gcedb60f051_0_446:notes"/>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6" name="Google Shape;596;gcedb60f051_0_446: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PhAnim="0" showMasterSp="0">
  <p:cSld>
    <p:spTree>
      <p:nvGrpSpPr>
        <p:cNvPr id="601" name="Shape 601"/>
        <p:cNvGrpSpPr/>
        <p:nvPr/>
      </p:nvGrpSpPr>
      <p:grpSpPr>
        <a:xfrm>
          <a:off x="0" y="0"/>
          <a:ext cx="0" cy="0"/>
          <a:chOff x="0" y="0"/>
          <a:chExt cx="0" cy="0"/>
        </a:xfrm>
      </p:grpSpPr>
      <p:sp>
        <p:nvSpPr>
          <p:cNvPr id="602" name="Google Shape;602;gcedb60f051_2_7:notes"/>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3" name="Google Shape;603;gcedb60f051_2_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PhAnim="0" showMasterSp="0">
  <p:cSld>
    <p:spTree>
      <p:nvGrpSpPr>
        <p:cNvPr id="608" name="Shape 608"/>
        <p:cNvGrpSpPr/>
        <p:nvPr/>
      </p:nvGrpSpPr>
      <p:grpSpPr>
        <a:xfrm>
          <a:off x="0" y="0"/>
          <a:ext cx="0" cy="0"/>
          <a:chOff x="0" y="0"/>
          <a:chExt cx="0" cy="0"/>
        </a:xfrm>
      </p:grpSpPr>
      <p:sp>
        <p:nvSpPr>
          <p:cNvPr id="609" name="Google Shape;609;gcedb60f051_2_13:notes"/>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0" name="Google Shape;610;gcedb60f051_2_1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383" name="Shape 383"/>
        <p:cNvGrpSpPr/>
        <p:nvPr/>
      </p:nvGrpSpPr>
      <p:grpSpPr>
        <a:xfrm>
          <a:off x="0" y="0"/>
          <a:ext cx="0" cy="0"/>
          <a:chOff x="0" y="0"/>
          <a:chExt cx="0" cy="0"/>
        </a:xfrm>
      </p:grpSpPr>
      <p:sp>
        <p:nvSpPr>
          <p:cNvPr id="384" name="Google Shape;384;g35f391192_029:notes"/>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5" name="Google Shape;385;g35f391192_029: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393" name="Shape 393"/>
        <p:cNvGrpSpPr/>
        <p:nvPr/>
      </p:nvGrpSpPr>
      <p:grpSpPr>
        <a:xfrm>
          <a:off x="0" y="0"/>
          <a:ext cx="0" cy="0"/>
          <a:chOff x="0" y="0"/>
          <a:chExt cx="0" cy="0"/>
        </a:xfrm>
      </p:grpSpPr>
      <p:sp>
        <p:nvSpPr>
          <p:cNvPr id="394" name="Google Shape;394;gcedb60f051_3_0:notes"/>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5" name="Google Shape;395;gcedb60f051_3_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400" name="Shape 400"/>
        <p:cNvGrpSpPr/>
        <p:nvPr/>
      </p:nvGrpSpPr>
      <p:grpSpPr>
        <a:xfrm>
          <a:off x="0" y="0"/>
          <a:ext cx="0" cy="0"/>
          <a:chOff x="0" y="0"/>
          <a:chExt cx="0" cy="0"/>
        </a:xfrm>
      </p:grpSpPr>
      <p:sp>
        <p:nvSpPr>
          <p:cNvPr id="401" name="Google Shape;401;g35ed75ccf_015:notes"/>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2" name="Google Shape;402;g35ed75ccf_01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421" name="Shape 421"/>
        <p:cNvGrpSpPr/>
        <p:nvPr/>
      </p:nvGrpSpPr>
      <p:grpSpPr>
        <a:xfrm>
          <a:off x="0" y="0"/>
          <a:ext cx="0" cy="0"/>
          <a:chOff x="0" y="0"/>
          <a:chExt cx="0" cy="0"/>
        </a:xfrm>
      </p:grpSpPr>
      <p:sp>
        <p:nvSpPr>
          <p:cNvPr id="422" name="Google Shape;422;g35f391192_017:notes"/>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3" name="Google Shape;423;g35f391192_01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428" name="Shape 428"/>
        <p:cNvGrpSpPr/>
        <p:nvPr/>
      </p:nvGrpSpPr>
      <p:grpSpPr>
        <a:xfrm>
          <a:off x="0" y="0"/>
          <a:ext cx="0" cy="0"/>
          <a:chOff x="0" y="0"/>
          <a:chExt cx="0" cy="0"/>
        </a:xfrm>
      </p:grpSpPr>
      <p:sp>
        <p:nvSpPr>
          <p:cNvPr id="429" name="Google Shape;429;gcef123e7ca_0_19:notes"/>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0" name="Google Shape;430;gcef123e7ca_0_19: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435" name="Shape 435"/>
        <p:cNvGrpSpPr/>
        <p:nvPr/>
      </p:nvGrpSpPr>
      <p:grpSpPr>
        <a:xfrm>
          <a:off x="0" y="0"/>
          <a:ext cx="0" cy="0"/>
          <a:chOff x="0" y="0"/>
          <a:chExt cx="0" cy="0"/>
        </a:xfrm>
      </p:grpSpPr>
      <p:sp>
        <p:nvSpPr>
          <p:cNvPr id="436" name="Google Shape;436;g35f391192_057:notes"/>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7" name="Google Shape;437;g35f391192_05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441" name="Shape 441"/>
        <p:cNvGrpSpPr/>
        <p:nvPr/>
      </p:nvGrpSpPr>
      <p:grpSpPr>
        <a:xfrm>
          <a:off x="0" y="0"/>
          <a:ext cx="0" cy="0"/>
          <a:chOff x="0" y="0"/>
          <a:chExt cx="0" cy="0"/>
        </a:xfrm>
      </p:grpSpPr>
      <p:sp>
        <p:nvSpPr>
          <p:cNvPr id="442" name="Google Shape;442;gcef123e7ca_0_13:notes"/>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3" name="Google Shape;443;gcef123e7ca_0_1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matchingName="Title">
  <p:cSld name="TITLE">
    <p:spTree>
      <p:nvGrpSpPr>
        <p:cNvPr id="9" name="Shape 9"/>
        <p:cNvGrpSpPr/>
        <p:nvPr/>
      </p:nvGrpSpPr>
      <p:grpSpPr>
        <a:xfrm>
          <a:off x="0" y="0"/>
          <a:ext cx="0" cy="0"/>
          <a:chOff x="0" y="0"/>
          <a:chExt cx="0" cy="0"/>
        </a:xfrm>
      </p:grpSpPr>
      <p:grpSp>
        <p:nvGrpSpPr>
          <p:cNvPr id="10" name="Google Shape;10;p2"/>
          <p:cNvGrpSpPr/>
          <p:nvPr/>
        </p:nvGrpSpPr>
        <p:grpSpPr>
          <a:xfrm>
            <a:off x="-2018772" y="-2757360"/>
            <a:ext cx="13311342" cy="11490239"/>
            <a:chOff x="-2018772" y="-2757360"/>
            <a:chExt cx="13311342" cy="11490239"/>
          </a:xfrm>
        </p:grpSpPr>
        <p:grpSp>
          <p:nvGrpSpPr>
            <p:cNvPr id="11" name="Google Shape;11;p2"/>
            <p:cNvGrpSpPr/>
            <p:nvPr/>
          </p:nvGrpSpPr>
          <p:grpSpPr>
            <a:xfrm>
              <a:off x="4086340" y="462600"/>
              <a:ext cx="4240900" cy="3176500"/>
              <a:chOff x="4085850" y="470300"/>
              <a:chExt cx="4240900" cy="3176500"/>
            </a:xfrm>
          </p:grpSpPr>
          <p:sp>
            <p:nvSpPr>
              <p:cNvPr id="12" name="Google Shape;12;p2"/>
              <p:cNvSpPr/>
              <p:nvPr/>
            </p:nvSpPr>
            <p:spPr>
              <a:xfrm>
                <a:off x="4086275" y="1087100"/>
                <a:ext cx="2081675" cy="2559700"/>
              </a:xfrm>
              <a:custGeom>
                <a:avLst/>
                <a:gdLst/>
                <a:ahLst/>
                <a:cxnLst/>
                <a:rect l="l" t="t" r="r" b="b"/>
                <a:pathLst>
                  <a:path w="83267" h="102388" extrusionOk="0">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13" name="Google Shape;13;p2"/>
              <p:cNvSpPr/>
              <p:nvPr/>
            </p:nvSpPr>
            <p:spPr>
              <a:xfrm>
                <a:off x="5926550" y="470300"/>
                <a:ext cx="2400200" cy="3175950"/>
              </a:xfrm>
              <a:custGeom>
                <a:avLst/>
                <a:gdLst/>
                <a:ahLst/>
                <a:cxnLst/>
                <a:rect l="l" t="t" r="r" b="b"/>
                <a:pathLst>
                  <a:path w="96008" h="127038" extrusionOk="0">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14" name="Google Shape;14;p2"/>
              <p:cNvSpPr/>
              <p:nvPr/>
            </p:nvSpPr>
            <p:spPr>
              <a:xfrm>
                <a:off x="4085850" y="471950"/>
                <a:ext cx="4240575" cy="1209800"/>
              </a:xfrm>
              <a:custGeom>
                <a:avLst/>
                <a:gdLst/>
                <a:ahLst/>
                <a:cxnLst/>
                <a:rect l="l" t="t" r="r" b="b"/>
                <a:pathLst>
                  <a:path w="169623" h="48392" extrusionOk="0">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nvGrpSpPr>
            <p:cNvPr id="15" name="Google Shape;15;p2"/>
            <p:cNvGrpSpPr/>
            <p:nvPr/>
          </p:nvGrpSpPr>
          <p:grpSpPr>
            <a:xfrm rot="-10393052">
              <a:off x="3969279" y="-2518050"/>
              <a:ext cx="4240893" cy="3176495"/>
              <a:chOff x="4085850" y="470300"/>
              <a:chExt cx="4240900" cy="3176500"/>
            </a:xfrm>
          </p:grpSpPr>
          <p:sp>
            <p:nvSpPr>
              <p:cNvPr id="16" name="Google Shape;16;p2"/>
              <p:cNvSpPr/>
              <p:nvPr/>
            </p:nvSpPr>
            <p:spPr>
              <a:xfrm>
                <a:off x="4086275" y="1087100"/>
                <a:ext cx="2081675" cy="2559700"/>
              </a:xfrm>
              <a:custGeom>
                <a:avLst/>
                <a:gdLst/>
                <a:ahLst/>
                <a:cxnLst/>
                <a:rect l="l" t="t" r="r" b="b"/>
                <a:pathLst>
                  <a:path w="83267" h="102388" extrusionOk="0">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17" name="Google Shape;17;p2"/>
              <p:cNvSpPr/>
              <p:nvPr/>
            </p:nvSpPr>
            <p:spPr>
              <a:xfrm>
                <a:off x="5926550" y="470300"/>
                <a:ext cx="2400200" cy="3175950"/>
              </a:xfrm>
              <a:custGeom>
                <a:avLst/>
                <a:gdLst/>
                <a:ahLst/>
                <a:cxnLst/>
                <a:rect l="l" t="t" r="r" b="b"/>
                <a:pathLst>
                  <a:path w="96008" h="127038" extrusionOk="0">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18" name="Google Shape;18;p2"/>
              <p:cNvSpPr/>
              <p:nvPr/>
            </p:nvSpPr>
            <p:spPr>
              <a:xfrm>
                <a:off x="4085850" y="471950"/>
                <a:ext cx="4240575" cy="1209800"/>
              </a:xfrm>
              <a:custGeom>
                <a:avLst/>
                <a:gdLst/>
                <a:ahLst/>
                <a:cxnLst/>
                <a:rect l="l" t="t" r="r" b="b"/>
                <a:pathLst>
                  <a:path w="169623" h="48392" extrusionOk="0">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nvGrpSpPr>
            <p:cNvPr id="19" name="Google Shape;19;p2"/>
            <p:cNvGrpSpPr/>
            <p:nvPr/>
          </p:nvGrpSpPr>
          <p:grpSpPr>
            <a:xfrm rot="6700680">
              <a:off x="6912807" y="1693367"/>
              <a:ext cx="4241016" cy="3176587"/>
              <a:chOff x="4085850" y="470300"/>
              <a:chExt cx="4240900" cy="3176500"/>
            </a:xfrm>
          </p:grpSpPr>
          <p:sp>
            <p:nvSpPr>
              <p:cNvPr id="20" name="Google Shape;20;p2"/>
              <p:cNvSpPr/>
              <p:nvPr/>
            </p:nvSpPr>
            <p:spPr>
              <a:xfrm>
                <a:off x="4086275" y="1087100"/>
                <a:ext cx="2081675" cy="2559700"/>
              </a:xfrm>
              <a:custGeom>
                <a:avLst/>
                <a:gdLst/>
                <a:ahLst/>
                <a:cxnLst/>
                <a:rect l="l" t="t" r="r" b="b"/>
                <a:pathLst>
                  <a:path w="83267" h="102388" extrusionOk="0">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21" name="Google Shape;21;p2"/>
              <p:cNvSpPr/>
              <p:nvPr/>
            </p:nvSpPr>
            <p:spPr>
              <a:xfrm>
                <a:off x="5926550" y="470300"/>
                <a:ext cx="2400200" cy="3175950"/>
              </a:xfrm>
              <a:custGeom>
                <a:avLst/>
                <a:gdLst/>
                <a:ahLst/>
                <a:cxnLst/>
                <a:rect l="l" t="t" r="r" b="b"/>
                <a:pathLst>
                  <a:path w="96008" h="127038" extrusionOk="0">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22" name="Google Shape;22;p2"/>
              <p:cNvSpPr/>
              <p:nvPr/>
            </p:nvSpPr>
            <p:spPr>
              <a:xfrm>
                <a:off x="4085850" y="471950"/>
                <a:ext cx="4240575" cy="1209800"/>
              </a:xfrm>
              <a:custGeom>
                <a:avLst/>
                <a:gdLst/>
                <a:ahLst/>
                <a:cxnLst/>
                <a:rect l="l" t="t" r="r" b="b"/>
                <a:pathLst>
                  <a:path w="169623" h="48392" extrusionOk="0">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nvGrpSpPr>
            <p:cNvPr id="23" name="Google Shape;23;p2"/>
            <p:cNvGrpSpPr/>
            <p:nvPr/>
          </p:nvGrpSpPr>
          <p:grpSpPr>
            <a:xfrm rot="-528350">
              <a:off x="1390051" y="3358081"/>
              <a:ext cx="4241274" cy="3176780"/>
              <a:chOff x="4085850" y="470300"/>
              <a:chExt cx="4240900" cy="3176500"/>
            </a:xfrm>
          </p:grpSpPr>
          <p:sp>
            <p:nvSpPr>
              <p:cNvPr id="24" name="Google Shape;24;p2"/>
              <p:cNvSpPr/>
              <p:nvPr/>
            </p:nvSpPr>
            <p:spPr>
              <a:xfrm>
                <a:off x="4086275" y="1087100"/>
                <a:ext cx="2081675" cy="2559700"/>
              </a:xfrm>
              <a:custGeom>
                <a:avLst/>
                <a:gdLst/>
                <a:ahLst/>
                <a:cxnLst/>
                <a:rect l="l" t="t" r="r" b="b"/>
                <a:pathLst>
                  <a:path w="83267" h="102388" extrusionOk="0">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25" name="Google Shape;25;p2"/>
              <p:cNvSpPr/>
              <p:nvPr/>
            </p:nvSpPr>
            <p:spPr>
              <a:xfrm>
                <a:off x="5926550" y="470300"/>
                <a:ext cx="2400200" cy="3175950"/>
              </a:xfrm>
              <a:custGeom>
                <a:avLst/>
                <a:gdLst/>
                <a:ahLst/>
                <a:cxnLst/>
                <a:rect l="l" t="t" r="r" b="b"/>
                <a:pathLst>
                  <a:path w="96008" h="127038" extrusionOk="0">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26" name="Google Shape;26;p2"/>
              <p:cNvSpPr/>
              <p:nvPr/>
            </p:nvSpPr>
            <p:spPr>
              <a:xfrm>
                <a:off x="4085850" y="471950"/>
                <a:ext cx="4240575" cy="1209800"/>
              </a:xfrm>
              <a:custGeom>
                <a:avLst/>
                <a:gdLst/>
                <a:ahLst/>
                <a:cxnLst/>
                <a:rect l="l" t="t" r="r" b="b"/>
                <a:pathLst>
                  <a:path w="169623" h="48392" extrusionOk="0">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nvGrpSpPr>
            <p:cNvPr id="27" name="Google Shape;27;p2"/>
            <p:cNvGrpSpPr/>
            <p:nvPr/>
          </p:nvGrpSpPr>
          <p:grpSpPr>
            <a:xfrm rot="-6463698">
              <a:off x="-1980712" y="2067093"/>
              <a:ext cx="4240850" cy="3176463"/>
              <a:chOff x="4085850" y="470300"/>
              <a:chExt cx="4240900" cy="3176500"/>
            </a:xfrm>
          </p:grpSpPr>
          <p:sp>
            <p:nvSpPr>
              <p:cNvPr id="28" name="Google Shape;28;p2"/>
              <p:cNvSpPr/>
              <p:nvPr/>
            </p:nvSpPr>
            <p:spPr>
              <a:xfrm>
                <a:off x="4086275" y="1087100"/>
                <a:ext cx="2081675" cy="2559700"/>
              </a:xfrm>
              <a:custGeom>
                <a:avLst/>
                <a:gdLst/>
                <a:ahLst/>
                <a:cxnLst/>
                <a:rect l="l" t="t" r="r" b="b"/>
                <a:pathLst>
                  <a:path w="83267" h="102388" extrusionOk="0">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29" name="Google Shape;29;p2"/>
              <p:cNvSpPr/>
              <p:nvPr/>
            </p:nvSpPr>
            <p:spPr>
              <a:xfrm>
                <a:off x="5926550" y="470300"/>
                <a:ext cx="2400200" cy="3175950"/>
              </a:xfrm>
              <a:custGeom>
                <a:avLst/>
                <a:gdLst/>
                <a:ahLst/>
                <a:cxnLst/>
                <a:rect l="l" t="t" r="r" b="b"/>
                <a:pathLst>
                  <a:path w="96008" h="127038" extrusionOk="0">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30" name="Google Shape;30;p2"/>
              <p:cNvSpPr/>
              <p:nvPr/>
            </p:nvSpPr>
            <p:spPr>
              <a:xfrm>
                <a:off x="4085850" y="471950"/>
                <a:ext cx="4240575" cy="1209800"/>
              </a:xfrm>
              <a:custGeom>
                <a:avLst/>
                <a:gdLst/>
                <a:ahLst/>
                <a:cxnLst/>
                <a:rect l="l" t="t" r="r" b="b"/>
                <a:pathLst>
                  <a:path w="169623" h="48392" extrusionOk="0">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nvGrpSpPr>
            <p:cNvPr id="31" name="Google Shape;31;p2"/>
            <p:cNvGrpSpPr/>
            <p:nvPr/>
          </p:nvGrpSpPr>
          <p:grpSpPr>
            <a:xfrm rot="3661699">
              <a:off x="-404847" y="-159446"/>
              <a:ext cx="4241098" cy="3176648"/>
              <a:chOff x="4085850" y="470300"/>
              <a:chExt cx="4240900" cy="3176500"/>
            </a:xfrm>
          </p:grpSpPr>
          <p:sp>
            <p:nvSpPr>
              <p:cNvPr id="32" name="Google Shape;32;p2"/>
              <p:cNvSpPr/>
              <p:nvPr/>
            </p:nvSpPr>
            <p:spPr>
              <a:xfrm>
                <a:off x="4086275" y="1087100"/>
                <a:ext cx="2081675" cy="2559700"/>
              </a:xfrm>
              <a:custGeom>
                <a:avLst/>
                <a:gdLst/>
                <a:ahLst/>
                <a:cxnLst/>
                <a:rect l="l" t="t" r="r" b="b"/>
                <a:pathLst>
                  <a:path w="83267" h="102388" extrusionOk="0">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33" name="Google Shape;33;p2"/>
              <p:cNvSpPr/>
              <p:nvPr/>
            </p:nvSpPr>
            <p:spPr>
              <a:xfrm>
                <a:off x="5926550" y="470300"/>
                <a:ext cx="2400200" cy="3175950"/>
              </a:xfrm>
              <a:custGeom>
                <a:avLst/>
                <a:gdLst/>
                <a:ahLst/>
                <a:cxnLst/>
                <a:rect l="l" t="t" r="r" b="b"/>
                <a:pathLst>
                  <a:path w="96008" h="127038" extrusionOk="0">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34" name="Google Shape;34;p2"/>
              <p:cNvSpPr/>
              <p:nvPr/>
            </p:nvSpPr>
            <p:spPr>
              <a:xfrm>
                <a:off x="4085850" y="471950"/>
                <a:ext cx="4240575" cy="1209800"/>
              </a:xfrm>
              <a:custGeom>
                <a:avLst/>
                <a:gdLst/>
                <a:ahLst/>
                <a:cxnLst/>
                <a:rect l="l" t="t" r="r" b="b"/>
                <a:pathLst>
                  <a:path w="169623" h="48392" extrusionOk="0">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nvGrpSpPr>
            <p:cNvPr id="35" name="Google Shape;35;p2"/>
            <p:cNvGrpSpPr/>
            <p:nvPr/>
          </p:nvGrpSpPr>
          <p:grpSpPr>
            <a:xfrm rot="2064881">
              <a:off x="5076518" y="4635784"/>
              <a:ext cx="4241061" cy="3176621"/>
              <a:chOff x="4085850" y="470300"/>
              <a:chExt cx="4240900" cy="3176500"/>
            </a:xfrm>
          </p:grpSpPr>
          <p:sp>
            <p:nvSpPr>
              <p:cNvPr id="36" name="Google Shape;36;p2"/>
              <p:cNvSpPr/>
              <p:nvPr/>
            </p:nvSpPr>
            <p:spPr>
              <a:xfrm>
                <a:off x="4086275" y="1087100"/>
                <a:ext cx="2081675" cy="2559700"/>
              </a:xfrm>
              <a:custGeom>
                <a:avLst/>
                <a:gdLst/>
                <a:ahLst/>
                <a:cxnLst/>
                <a:rect l="l" t="t" r="r" b="b"/>
                <a:pathLst>
                  <a:path w="83267" h="102388" extrusionOk="0">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37" name="Google Shape;37;p2"/>
              <p:cNvSpPr/>
              <p:nvPr/>
            </p:nvSpPr>
            <p:spPr>
              <a:xfrm>
                <a:off x="5926550" y="470300"/>
                <a:ext cx="2400200" cy="3175950"/>
              </a:xfrm>
              <a:custGeom>
                <a:avLst/>
                <a:gdLst/>
                <a:ahLst/>
                <a:cxnLst/>
                <a:rect l="l" t="t" r="r" b="b"/>
                <a:pathLst>
                  <a:path w="96008" h="127038" extrusionOk="0">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38" name="Google Shape;38;p2"/>
              <p:cNvSpPr/>
              <p:nvPr/>
            </p:nvSpPr>
            <p:spPr>
              <a:xfrm>
                <a:off x="4085850" y="471950"/>
                <a:ext cx="4240575" cy="1209800"/>
              </a:xfrm>
              <a:custGeom>
                <a:avLst/>
                <a:gdLst/>
                <a:ahLst/>
                <a:cxnLst/>
                <a:rect l="l" t="t" r="r" b="b"/>
                <a:pathLst>
                  <a:path w="169623" h="48392" extrusionOk="0">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sp>
        <p:nvSpPr>
          <p:cNvPr id="39" name="Google Shape;39;p2"/>
          <p:cNvSpPr txBox="1"/>
          <p:nvPr>
            <p:ph type="ctrTitle"/>
          </p:nvPr>
        </p:nvSpPr>
        <p:spPr>
          <a:xfrm>
            <a:off x="1334450" y="1991825"/>
            <a:ext cx="6475200" cy="1159800"/>
          </a:xfrm>
          <a:prstGeom prst="rect">
            <a:avLst/>
          </a:prstGeom>
        </p:spPr>
        <p:txBody>
          <a:bodyPr spcFirstLastPara="1" wrap="square" lIns="0" tIns="0" rIns="0" bIns="0" anchor="ctr" anchorCtr="0">
            <a:noAutofit/>
          </a:bodyPr>
          <a:lstStyle>
            <a:lvl1pPr lvl="0" rtl="0">
              <a:spcBef>
                <a:spcPts val="0"/>
              </a:spcBef>
              <a:spcAft>
                <a:spcPts val="0"/>
              </a:spcAft>
              <a:buSzPts val="7200"/>
              <a:buNone/>
              <a:defRPr sz="7200"/>
            </a:lvl1pPr>
            <a:lvl2pPr lvl="1" rtl="0">
              <a:spcBef>
                <a:spcPts val="0"/>
              </a:spcBef>
              <a:spcAft>
                <a:spcPts val="0"/>
              </a:spcAft>
              <a:buSzPts val="7200"/>
              <a:buNone/>
              <a:defRPr sz="7200"/>
            </a:lvl2pPr>
            <a:lvl3pPr lvl="2" rtl="0">
              <a:spcBef>
                <a:spcPts val="0"/>
              </a:spcBef>
              <a:spcAft>
                <a:spcPts val="0"/>
              </a:spcAft>
              <a:buSzPts val="7200"/>
              <a:buNone/>
              <a:defRPr sz="7200"/>
            </a:lvl3pPr>
            <a:lvl4pPr lvl="3" rtl="0">
              <a:spcBef>
                <a:spcPts val="0"/>
              </a:spcBef>
              <a:spcAft>
                <a:spcPts val="0"/>
              </a:spcAft>
              <a:buSzPts val="7200"/>
              <a:buNone/>
              <a:defRPr sz="7200"/>
            </a:lvl4pPr>
            <a:lvl5pPr lvl="4" rtl="0">
              <a:spcBef>
                <a:spcPts val="0"/>
              </a:spcBef>
              <a:spcAft>
                <a:spcPts val="0"/>
              </a:spcAft>
              <a:buSzPts val="7200"/>
              <a:buNone/>
              <a:defRPr sz="7200"/>
            </a:lvl5pPr>
            <a:lvl6pPr lvl="5" rtl="0">
              <a:spcBef>
                <a:spcPts val="0"/>
              </a:spcBef>
              <a:spcAft>
                <a:spcPts val="0"/>
              </a:spcAft>
              <a:buSzPts val="7200"/>
              <a:buNone/>
              <a:defRPr sz="7200"/>
            </a:lvl6pPr>
            <a:lvl7pPr lvl="6" rtl="0">
              <a:spcBef>
                <a:spcPts val="0"/>
              </a:spcBef>
              <a:spcAft>
                <a:spcPts val="0"/>
              </a:spcAft>
              <a:buSzPts val="7200"/>
              <a:buNone/>
              <a:defRPr sz="7200"/>
            </a:lvl7pPr>
            <a:lvl8pPr lvl="7" rtl="0">
              <a:spcBef>
                <a:spcPts val="0"/>
              </a:spcBef>
              <a:spcAft>
                <a:spcPts val="0"/>
              </a:spcAft>
              <a:buSzPts val="7200"/>
              <a:buNone/>
              <a:defRPr sz="7200"/>
            </a:lvl8pPr>
            <a:lvl9pPr lvl="8" rtl="0">
              <a:spcBef>
                <a:spcPts val="0"/>
              </a:spcBef>
              <a:spcAft>
                <a:spcPts val="0"/>
              </a:spcAft>
              <a:buSzPts val="7200"/>
              <a:buNone/>
              <a:defRPr sz="7200"/>
            </a:lvl9pPr>
          </a:lstStyle>
          <a:p/>
        </p:txBody>
      </p:sp>
    </p:spTree>
  </p:cSld>
  <p:clrMapOvr>
    <a:masterClrMapping/>
  </p:clrMapOvr>
  <p:transition>
    <p:fade thruBlk="1"/>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with space">
  <p:cSld name="BLANK_1">
    <p:spTree>
      <p:nvGrpSpPr>
        <p:cNvPr id="300" name="Shape 300"/>
        <p:cNvGrpSpPr/>
        <p:nvPr/>
      </p:nvGrpSpPr>
      <p:grpSpPr>
        <a:xfrm>
          <a:off x="0" y="0"/>
          <a:ext cx="0" cy="0"/>
          <a:chOff x="0" y="0"/>
          <a:chExt cx="0" cy="0"/>
        </a:xfrm>
      </p:grpSpPr>
      <p:sp>
        <p:nvSpPr>
          <p:cNvPr id="301" name="Google Shape;301;p11"/>
          <p:cNvSpPr txBox="1"/>
          <p:nvPr>
            <p:ph type="sldNum" idx="12"/>
          </p:nvPr>
        </p:nvSpPr>
        <p:spPr>
          <a:xfrm>
            <a:off x="8552377" y="4673650"/>
            <a:ext cx="4008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fld>
            <a:endParaRPr lang="en-GB"/>
          </a:p>
        </p:txBody>
      </p:sp>
      <p:grpSp>
        <p:nvGrpSpPr>
          <p:cNvPr id="302" name="Google Shape;302;p11"/>
          <p:cNvGrpSpPr/>
          <p:nvPr/>
        </p:nvGrpSpPr>
        <p:grpSpPr>
          <a:xfrm>
            <a:off x="-818949" y="-1020715"/>
            <a:ext cx="10913372" cy="7622499"/>
            <a:chOff x="-818949" y="-1020715"/>
            <a:chExt cx="10913372" cy="7622499"/>
          </a:xfrm>
        </p:grpSpPr>
        <p:grpSp>
          <p:nvGrpSpPr>
            <p:cNvPr id="303" name="Google Shape;303;p11"/>
            <p:cNvGrpSpPr/>
            <p:nvPr/>
          </p:nvGrpSpPr>
          <p:grpSpPr>
            <a:xfrm rot="-4527684">
              <a:off x="8019650" y="4601602"/>
              <a:ext cx="2099905" cy="1572861"/>
              <a:chOff x="4085850" y="470300"/>
              <a:chExt cx="4240900" cy="3176500"/>
            </a:xfrm>
          </p:grpSpPr>
          <p:sp>
            <p:nvSpPr>
              <p:cNvPr id="304" name="Google Shape;304;p11"/>
              <p:cNvSpPr/>
              <p:nvPr/>
            </p:nvSpPr>
            <p:spPr>
              <a:xfrm>
                <a:off x="4086275" y="1087100"/>
                <a:ext cx="2081675" cy="2559700"/>
              </a:xfrm>
              <a:custGeom>
                <a:avLst/>
                <a:gdLst/>
                <a:ahLst/>
                <a:cxnLst/>
                <a:rect l="l" t="t" r="r" b="b"/>
                <a:pathLst>
                  <a:path w="83267" h="102388" extrusionOk="0">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305" name="Google Shape;305;p11"/>
              <p:cNvSpPr/>
              <p:nvPr/>
            </p:nvSpPr>
            <p:spPr>
              <a:xfrm>
                <a:off x="5926550" y="470300"/>
                <a:ext cx="2400200" cy="3175950"/>
              </a:xfrm>
              <a:custGeom>
                <a:avLst/>
                <a:gdLst/>
                <a:ahLst/>
                <a:cxnLst/>
                <a:rect l="l" t="t" r="r" b="b"/>
                <a:pathLst>
                  <a:path w="96008" h="127038" extrusionOk="0">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306" name="Google Shape;306;p11"/>
              <p:cNvSpPr/>
              <p:nvPr/>
            </p:nvSpPr>
            <p:spPr>
              <a:xfrm>
                <a:off x="4085850" y="471950"/>
                <a:ext cx="4240575" cy="1209800"/>
              </a:xfrm>
              <a:custGeom>
                <a:avLst/>
                <a:gdLst/>
                <a:ahLst/>
                <a:cxnLst/>
                <a:rect l="l" t="t" r="r" b="b"/>
                <a:pathLst>
                  <a:path w="169623" h="48392" extrusionOk="0">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nvGrpSpPr>
            <p:cNvPr id="307" name="Google Shape;307;p11"/>
            <p:cNvGrpSpPr/>
            <p:nvPr/>
          </p:nvGrpSpPr>
          <p:grpSpPr>
            <a:xfrm>
              <a:off x="2661232" y="-763064"/>
              <a:ext cx="2099670" cy="1572685"/>
              <a:chOff x="4085850" y="470300"/>
              <a:chExt cx="4240900" cy="3176500"/>
            </a:xfrm>
          </p:grpSpPr>
          <p:sp>
            <p:nvSpPr>
              <p:cNvPr id="308" name="Google Shape;308;p11"/>
              <p:cNvSpPr/>
              <p:nvPr/>
            </p:nvSpPr>
            <p:spPr>
              <a:xfrm>
                <a:off x="4086275" y="1087100"/>
                <a:ext cx="2081675" cy="2559700"/>
              </a:xfrm>
              <a:custGeom>
                <a:avLst/>
                <a:gdLst/>
                <a:ahLst/>
                <a:cxnLst/>
                <a:rect l="l" t="t" r="r" b="b"/>
                <a:pathLst>
                  <a:path w="83267" h="102388" extrusionOk="0">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309" name="Google Shape;309;p11"/>
              <p:cNvSpPr/>
              <p:nvPr/>
            </p:nvSpPr>
            <p:spPr>
              <a:xfrm>
                <a:off x="5926550" y="470300"/>
                <a:ext cx="2400200" cy="3175950"/>
              </a:xfrm>
              <a:custGeom>
                <a:avLst/>
                <a:gdLst/>
                <a:ahLst/>
                <a:cxnLst/>
                <a:rect l="l" t="t" r="r" b="b"/>
                <a:pathLst>
                  <a:path w="96008" h="127038" extrusionOk="0">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310" name="Google Shape;310;p11"/>
              <p:cNvSpPr/>
              <p:nvPr/>
            </p:nvSpPr>
            <p:spPr>
              <a:xfrm>
                <a:off x="4085850" y="471950"/>
                <a:ext cx="4240575" cy="1209800"/>
              </a:xfrm>
              <a:custGeom>
                <a:avLst/>
                <a:gdLst/>
                <a:ahLst/>
                <a:cxnLst/>
                <a:rect l="l" t="t" r="r" b="b"/>
                <a:pathLst>
                  <a:path w="169623" h="48392" extrusionOk="0">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nvGrpSpPr>
            <p:cNvPr id="311" name="Google Shape;311;p11"/>
            <p:cNvGrpSpPr/>
            <p:nvPr/>
          </p:nvGrpSpPr>
          <p:grpSpPr>
            <a:xfrm rot="-10392908">
              <a:off x="7794620" y="-644530"/>
              <a:ext cx="2099957" cy="1572900"/>
              <a:chOff x="4085850" y="470300"/>
              <a:chExt cx="4240900" cy="3176500"/>
            </a:xfrm>
          </p:grpSpPr>
          <p:sp>
            <p:nvSpPr>
              <p:cNvPr id="312" name="Google Shape;312;p11"/>
              <p:cNvSpPr/>
              <p:nvPr/>
            </p:nvSpPr>
            <p:spPr>
              <a:xfrm>
                <a:off x="4086275" y="1087100"/>
                <a:ext cx="2081675" cy="2559700"/>
              </a:xfrm>
              <a:custGeom>
                <a:avLst/>
                <a:gdLst/>
                <a:ahLst/>
                <a:cxnLst/>
                <a:rect l="l" t="t" r="r" b="b"/>
                <a:pathLst>
                  <a:path w="83267" h="102388" extrusionOk="0">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313" name="Google Shape;313;p11"/>
              <p:cNvSpPr/>
              <p:nvPr/>
            </p:nvSpPr>
            <p:spPr>
              <a:xfrm>
                <a:off x="5926550" y="470300"/>
                <a:ext cx="2400200" cy="3175950"/>
              </a:xfrm>
              <a:custGeom>
                <a:avLst/>
                <a:gdLst/>
                <a:ahLst/>
                <a:cxnLst/>
                <a:rect l="l" t="t" r="r" b="b"/>
                <a:pathLst>
                  <a:path w="96008" h="127038" extrusionOk="0">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314" name="Google Shape;314;p11"/>
              <p:cNvSpPr/>
              <p:nvPr/>
            </p:nvSpPr>
            <p:spPr>
              <a:xfrm>
                <a:off x="4085850" y="471950"/>
                <a:ext cx="4240575" cy="1209800"/>
              </a:xfrm>
              <a:custGeom>
                <a:avLst/>
                <a:gdLst/>
                <a:ahLst/>
                <a:cxnLst/>
                <a:rect l="l" t="t" r="r" b="b"/>
                <a:pathLst>
                  <a:path w="169623" h="48392" extrusionOk="0">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nvGrpSpPr>
            <p:cNvPr id="315" name="Google Shape;315;p11"/>
            <p:cNvGrpSpPr/>
            <p:nvPr/>
          </p:nvGrpSpPr>
          <p:grpSpPr>
            <a:xfrm rot="6700735">
              <a:off x="7794705" y="1370232"/>
              <a:ext cx="2099757" cy="1572751"/>
              <a:chOff x="4085850" y="470300"/>
              <a:chExt cx="4240900" cy="3176500"/>
            </a:xfrm>
          </p:grpSpPr>
          <p:sp>
            <p:nvSpPr>
              <p:cNvPr id="316" name="Google Shape;316;p11"/>
              <p:cNvSpPr/>
              <p:nvPr/>
            </p:nvSpPr>
            <p:spPr>
              <a:xfrm>
                <a:off x="4086275" y="1087100"/>
                <a:ext cx="2081675" cy="2559700"/>
              </a:xfrm>
              <a:custGeom>
                <a:avLst/>
                <a:gdLst/>
                <a:ahLst/>
                <a:cxnLst/>
                <a:rect l="l" t="t" r="r" b="b"/>
                <a:pathLst>
                  <a:path w="83267" h="102388" extrusionOk="0">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317" name="Google Shape;317;p11"/>
              <p:cNvSpPr/>
              <p:nvPr/>
            </p:nvSpPr>
            <p:spPr>
              <a:xfrm>
                <a:off x="5926550" y="470300"/>
                <a:ext cx="2400200" cy="3175950"/>
              </a:xfrm>
              <a:custGeom>
                <a:avLst/>
                <a:gdLst/>
                <a:ahLst/>
                <a:cxnLst/>
                <a:rect l="l" t="t" r="r" b="b"/>
                <a:pathLst>
                  <a:path w="96008" h="127038" extrusionOk="0">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318" name="Google Shape;318;p11"/>
              <p:cNvSpPr/>
              <p:nvPr/>
            </p:nvSpPr>
            <p:spPr>
              <a:xfrm>
                <a:off x="4085850" y="471950"/>
                <a:ext cx="4240575" cy="1209800"/>
              </a:xfrm>
              <a:custGeom>
                <a:avLst/>
                <a:gdLst/>
                <a:ahLst/>
                <a:cxnLst/>
                <a:rect l="l" t="t" r="r" b="b"/>
                <a:pathLst>
                  <a:path w="169623" h="48392" extrusionOk="0">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nvGrpSpPr>
            <p:cNvPr id="319" name="Google Shape;319;p11"/>
            <p:cNvGrpSpPr/>
            <p:nvPr/>
          </p:nvGrpSpPr>
          <p:grpSpPr>
            <a:xfrm rot="-528359">
              <a:off x="2945437" y="4011777"/>
              <a:ext cx="2099824" cy="1572801"/>
              <a:chOff x="4085850" y="470300"/>
              <a:chExt cx="4240900" cy="3176500"/>
            </a:xfrm>
          </p:grpSpPr>
          <p:sp>
            <p:nvSpPr>
              <p:cNvPr id="320" name="Google Shape;320;p11"/>
              <p:cNvSpPr/>
              <p:nvPr/>
            </p:nvSpPr>
            <p:spPr>
              <a:xfrm>
                <a:off x="4086275" y="1087100"/>
                <a:ext cx="2081675" cy="2559700"/>
              </a:xfrm>
              <a:custGeom>
                <a:avLst/>
                <a:gdLst/>
                <a:ahLst/>
                <a:cxnLst/>
                <a:rect l="l" t="t" r="r" b="b"/>
                <a:pathLst>
                  <a:path w="83267" h="102388" extrusionOk="0">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321" name="Google Shape;321;p11"/>
              <p:cNvSpPr/>
              <p:nvPr/>
            </p:nvSpPr>
            <p:spPr>
              <a:xfrm>
                <a:off x="5926550" y="470300"/>
                <a:ext cx="2400200" cy="3175950"/>
              </a:xfrm>
              <a:custGeom>
                <a:avLst/>
                <a:gdLst/>
                <a:ahLst/>
                <a:cxnLst/>
                <a:rect l="l" t="t" r="r" b="b"/>
                <a:pathLst>
                  <a:path w="96008" h="127038" extrusionOk="0">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322" name="Google Shape;322;p11"/>
              <p:cNvSpPr/>
              <p:nvPr/>
            </p:nvSpPr>
            <p:spPr>
              <a:xfrm>
                <a:off x="4085850" y="471950"/>
                <a:ext cx="4240575" cy="1209800"/>
              </a:xfrm>
              <a:custGeom>
                <a:avLst/>
                <a:gdLst/>
                <a:ahLst/>
                <a:cxnLst/>
                <a:rect l="l" t="t" r="r" b="b"/>
                <a:pathLst>
                  <a:path w="169623" h="48392" extrusionOk="0">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nvGrpSpPr>
            <p:cNvPr id="323" name="Google Shape;323;p11"/>
            <p:cNvGrpSpPr/>
            <p:nvPr/>
          </p:nvGrpSpPr>
          <p:grpSpPr>
            <a:xfrm rot="-6463940">
              <a:off x="-800051" y="2374509"/>
              <a:ext cx="2099769" cy="1572760"/>
              <a:chOff x="4085850" y="470300"/>
              <a:chExt cx="4240900" cy="3176500"/>
            </a:xfrm>
          </p:grpSpPr>
          <p:sp>
            <p:nvSpPr>
              <p:cNvPr id="324" name="Google Shape;324;p11"/>
              <p:cNvSpPr/>
              <p:nvPr/>
            </p:nvSpPr>
            <p:spPr>
              <a:xfrm>
                <a:off x="4086275" y="1087100"/>
                <a:ext cx="2081675" cy="2559700"/>
              </a:xfrm>
              <a:custGeom>
                <a:avLst/>
                <a:gdLst/>
                <a:ahLst/>
                <a:cxnLst/>
                <a:rect l="l" t="t" r="r" b="b"/>
                <a:pathLst>
                  <a:path w="83267" h="102388" extrusionOk="0">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325" name="Google Shape;325;p11"/>
              <p:cNvSpPr/>
              <p:nvPr/>
            </p:nvSpPr>
            <p:spPr>
              <a:xfrm>
                <a:off x="5926550" y="470300"/>
                <a:ext cx="2400200" cy="3175950"/>
              </a:xfrm>
              <a:custGeom>
                <a:avLst/>
                <a:gdLst/>
                <a:ahLst/>
                <a:cxnLst/>
                <a:rect l="l" t="t" r="r" b="b"/>
                <a:pathLst>
                  <a:path w="96008" h="127038" extrusionOk="0">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326" name="Google Shape;326;p11"/>
              <p:cNvSpPr/>
              <p:nvPr/>
            </p:nvSpPr>
            <p:spPr>
              <a:xfrm>
                <a:off x="4085850" y="471950"/>
                <a:ext cx="4240575" cy="1209800"/>
              </a:xfrm>
              <a:custGeom>
                <a:avLst/>
                <a:gdLst/>
                <a:ahLst/>
                <a:cxnLst/>
                <a:rect l="l" t="t" r="r" b="b"/>
                <a:pathLst>
                  <a:path w="169623" h="48392" extrusionOk="0">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nvGrpSpPr>
            <p:cNvPr id="327" name="Google Shape;327;p11"/>
            <p:cNvGrpSpPr/>
            <p:nvPr/>
          </p:nvGrpSpPr>
          <p:grpSpPr>
            <a:xfrm rot="3661376">
              <a:off x="414471" y="-507602"/>
              <a:ext cx="2100056" cy="1572975"/>
              <a:chOff x="4085850" y="470300"/>
              <a:chExt cx="4240900" cy="3176500"/>
            </a:xfrm>
          </p:grpSpPr>
          <p:sp>
            <p:nvSpPr>
              <p:cNvPr id="328" name="Google Shape;328;p11"/>
              <p:cNvSpPr/>
              <p:nvPr/>
            </p:nvSpPr>
            <p:spPr>
              <a:xfrm>
                <a:off x="4086275" y="1087100"/>
                <a:ext cx="2081675" cy="2559700"/>
              </a:xfrm>
              <a:custGeom>
                <a:avLst/>
                <a:gdLst/>
                <a:ahLst/>
                <a:cxnLst/>
                <a:rect l="l" t="t" r="r" b="b"/>
                <a:pathLst>
                  <a:path w="83267" h="102388" extrusionOk="0">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329" name="Google Shape;329;p11"/>
              <p:cNvSpPr/>
              <p:nvPr/>
            </p:nvSpPr>
            <p:spPr>
              <a:xfrm>
                <a:off x="5926550" y="470300"/>
                <a:ext cx="2400200" cy="3175950"/>
              </a:xfrm>
              <a:custGeom>
                <a:avLst/>
                <a:gdLst/>
                <a:ahLst/>
                <a:cxnLst/>
                <a:rect l="l" t="t" r="r" b="b"/>
                <a:pathLst>
                  <a:path w="96008" h="127038" extrusionOk="0">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330" name="Google Shape;330;p11"/>
              <p:cNvSpPr/>
              <p:nvPr/>
            </p:nvSpPr>
            <p:spPr>
              <a:xfrm>
                <a:off x="4085850" y="471950"/>
                <a:ext cx="4240575" cy="1209800"/>
              </a:xfrm>
              <a:custGeom>
                <a:avLst/>
                <a:gdLst/>
                <a:ahLst/>
                <a:cxnLst/>
                <a:rect l="l" t="t" r="r" b="b"/>
                <a:pathLst>
                  <a:path w="169623" h="48392" extrusionOk="0">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nvGrpSpPr>
            <p:cNvPr id="331" name="Google Shape;331;p11"/>
            <p:cNvGrpSpPr/>
            <p:nvPr/>
          </p:nvGrpSpPr>
          <p:grpSpPr>
            <a:xfrm rot="2064540">
              <a:off x="4893687" y="4316027"/>
              <a:ext cx="2099825" cy="1572802"/>
              <a:chOff x="4085850" y="470300"/>
              <a:chExt cx="4240900" cy="3176500"/>
            </a:xfrm>
          </p:grpSpPr>
          <p:sp>
            <p:nvSpPr>
              <p:cNvPr id="332" name="Google Shape;332;p11"/>
              <p:cNvSpPr/>
              <p:nvPr/>
            </p:nvSpPr>
            <p:spPr>
              <a:xfrm>
                <a:off x="4086275" y="1087100"/>
                <a:ext cx="2081675" cy="2559700"/>
              </a:xfrm>
              <a:custGeom>
                <a:avLst/>
                <a:gdLst/>
                <a:ahLst/>
                <a:cxnLst/>
                <a:rect l="l" t="t" r="r" b="b"/>
                <a:pathLst>
                  <a:path w="83267" h="102388" extrusionOk="0">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333" name="Google Shape;333;p11"/>
              <p:cNvSpPr/>
              <p:nvPr/>
            </p:nvSpPr>
            <p:spPr>
              <a:xfrm>
                <a:off x="5926550" y="470300"/>
                <a:ext cx="2400200" cy="3175950"/>
              </a:xfrm>
              <a:custGeom>
                <a:avLst/>
                <a:gdLst/>
                <a:ahLst/>
                <a:cxnLst/>
                <a:rect l="l" t="t" r="r" b="b"/>
                <a:pathLst>
                  <a:path w="96008" h="127038" extrusionOk="0">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334" name="Google Shape;334;p11"/>
              <p:cNvSpPr/>
              <p:nvPr/>
            </p:nvSpPr>
            <p:spPr>
              <a:xfrm>
                <a:off x="4085850" y="471950"/>
                <a:ext cx="4240575" cy="1209800"/>
              </a:xfrm>
              <a:custGeom>
                <a:avLst/>
                <a:gdLst/>
                <a:ahLst/>
                <a:cxnLst/>
                <a:rect l="l" t="t" r="r" b="b"/>
                <a:pathLst>
                  <a:path w="169623" h="48392" extrusionOk="0">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spTree>
  </p:cSld>
  <p:clrMapOvr>
    <a:masterClrMapping/>
  </p:clrMapOvr>
  <p:transition>
    <p:fade thruBlk="1"/>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ransparent">
  <p:cSld name="BLANK_1_1">
    <p:spTree>
      <p:nvGrpSpPr>
        <p:cNvPr id="335" name="Shape 335"/>
        <p:cNvGrpSpPr/>
        <p:nvPr/>
      </p:nvGrpSpPr>
      <p:grpSpPr>
        <a:xfrm>
          <a:off x="0" y="0"/>
          <a:ext cx="0" cy="0"/>
          <a:chOff x="0" y="0"/>
          <a:chExt cx="0" cy="0"/>
        </a:xfrm>
      </p:grpSpPr>
      <p:grpSp>
        <p:nvGrpSpPr>
          <p:cNvPr id="336" name="Google Shape;336;p12"/>
          <p:cNvGrpSpPr/>
          <p:nvPr/>
        </p:nvGrpSpPr>
        <p:grpSpPr>
          <a:xfrm rot="-4661460">
            <a:off x="7816508" y="4287714"/>
            <a:ext cx="2637833" cy="1975778"/>
            <a:chOff x="4085850" y="470300"/>
            <a:chExt cx="4240900" cy="3176500"/>
          </a:xfrm>
        </p:grpSpPr>
        <p:sp>
          <p:nvSpPr>
            <p:cNvPr id="337" name="Google Shape;337;p12"/>
            <p:cNvSpPr/>
            <p:nvPr/>
          </p:nvSpPr>
          <p:spPr>
            <a:xfrm>
              <a:off x="4086275" y="1087100"/>
              <a:ext cx="2081675" cy="2559700"/>
            </a:xfrm>
            <a:custGeom>
              <a:avLst/>
              <a:gdLst/>
              <a:ahLst/>
              <a:cxnLst/>
              <a:rect l="l" t="t" r="r" b="b"/>
              <a:pathLst>
                <a:path w="83267" h="102388" extrusionOk="0">
                  <a:moveTo>
                    <a:pt x="0" y="0"/>
                  </a:moveTo>
                  <a:lnTo>
                    <a:pt x="83267" y="102388"/>
                  </a:lnTo>
                  <a:lnTo>
                    <a:pt x="73707" y="23747"/>
                  </a:lnTo>
                  <a:close/>
                </a:path>
              </a:pathLst>
            </a:custGeom>
            <a:gradFill>
              <a:gsLst>
                <a:gs pos="0">
                  <a:srgbClr val="FFE6F2">
                    <a:alpha val="22352"/>
                  </a:srgbClr>
                </a:gs>
                <a:gs pos="100000">
                  <a:srgbClr val="1D0216">
                    <a:alpha val="41960"/>
                  </a:srgbClr>
                </a:gs>
              </a:gsLst>
              <a:lin ang="18900044" scaled="0"/>
            </a:gradFill>
            <a:ln>
              <a:noFill/>
            </a:ln>
          </p:spPr>
        </p:sp>
        <p:sp>
          <p:nvSpPr>
            <p:cNvPr id="338" name="Google Shape;338;p12"/>
            <p:cNvSpPr/>
            <p:nvPr/>
          </p:nvSpPr>
          <p:spPr>
            <a:xfrm>
              <a:off x="5926550" y="470300"/>
              <a:ext cx="2400200" cy="3175950"/>
            </a:xfrm>
            <a:custGeom>
              <a:avLst/>
              <a:gdLst/>
              <a:ahLst/>
              <a:cxnLst/>
              <a:rect l="l" t="t" r="r" b="b"/>
              <a:pathLst>
                <a:path w="96008" h="127038" extrusionOk="0">
                  <a:moveTo>
                    <a:pt x="9622" y="127038"/>
                  </a:moveTo>
                  <a:lnTo>
                    <a:pt x="96008" y="0"/>
                  </a:lnTo>
                  <a:lnTo>
                    <a:pt x="0" y="48458"/>
                  </a:lnTo>
                  <a:close/>
                </a:path>
              </a:pathLst>
            </a:custGeom>
            <a:gradFill>
              <a:gsLst>
                <a:gs pos="0">
                  <a:srgbClr val="FFE6F2">
                    <a:alpha val="22352"/>
                  </a:srgbClr>
                </a:gs>
                <a:gs pos="100000">
                  <a:srgbClr val="1D0216">
                    <a:alpha val="41960"/>
                  </a:srgbClr>
                </a:gs>
              </a:gsLst>
              <a:lin ang="8100019" scaled="0"/>
            </a:gradFill>
            <a:ln>
              <a:noFill/>
            </a:ln>
          </p:spPr>
        </p:sp>
        <p:sp>
          <p:nvSpPr>
            <p:cNvPr id="339" name="Google Shape;339;p12"/>
            <p:cNvSpPr/>
            <p:nvPr/>
          </p:nvSpPr>
          <p:spPr>
            <a:xfrm>
              <a:off x="4085850" y="471950"/>
              <a:ext cx="4240575" cy="1209800"/>
            </a:xfrm>
            <a:custGeom>
              <a:avLst/>
              <a:gdLst/>
              <a:ahLst/>
              <a:cxnLst/>
              <a:rect l="l" t="t" r="r" b="b"/>
              <a:pathLst>
                <a:path w="169623" h="48392" extrusionOk="0">
                  <a:moveTo>
                    <a:pt x="0" y="24590"/>
                  </a:moveTo>
                  <a:lnTo>
                    <a:pt x="73740" y="48392"/>
                  </a:lnTo>
                  <a:lnTo>
                    <a:pt x="169623" y="0"/>
                  </a:lnTo>
                  <a:close/>
                </a:path>
              </a:pathLst>
            </a:custGeom>
            <a:gradFill>
              <a:gsLst>
                <a:gs pos="0">
                  <a:srgbClr val="FFE6F2">
                    <a:alpha val="22352"/>
                  </a:srgbClr>
                </a:gs>
                <a:gs pos="100000">
                  <a:srgbClr val="1D0216">
                    <a:alpha val="41960"/>
                  </a:srgbClr>
                </a:gs>
              </a:gsLst>
              <a:lin ang="16200038" scaled="0"/>
            </a:gradFill>
            <a:ln>
              <a:noFill/>
            </a:ln>
          </p:spPr>
        </p:sp>
      </p:grpSp>
      <p:sp>
        <p:nvSpPr>
          <p:cNvPr id="340" name="Google Shape;340;p12"/>
          <p:cNvSpPr txBox="1"/>
          <p:nvPr>
            <p:ph type="sldNum" idx="12"/>
          </p:nvPr>
        </p:nvSpPr>
        <p:spPr>
          <a:xfrm>
            <a:off x="8552377" y="4673650"/>
            <a:ext cx="4008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fld>
            <a:endParaRPr lang="en-GB"/>
          </a:p>
        </p:txBody>
      </p:sp>
      <p:grpSp>
        <p:nvGrpSpPr>
          <p:cNvPr id="341" name="Google Shape;341;p12"/>
          <p:cNvGrpSpPr/>
          <p:nvPr/>
        </p:nvGrpSpPr>
        <p:grpSpPr>
          <a:xfrm>
            <a:off x="1978517" y="-209551"/>
            <a:ext cx="2637416" cy="1975465"/>
            <a:chOff x="4085850" y="470300"/>
            <a:chExt cx="4240900" cy="3176500"/>
          </a:xfrm>
        </p:grpSpPr>
        <p:sp>
          <p:nvSpPr>
            <p:cNvPr id="342" name="Google Shape;342;p12"/>
            <p:cNvSpPr/>
            <p:nvPr/>
          </p:nvSpPr>
          <p:spPr>
            <a:xfrm>
              <a:off x="4086275" y="1087100"/>
              <a:ext cx="2081675" cy="2559700"/>
            </a:xfrm>
            <a:custGeom>
              <a:avLst/>
              <a:gdLst/>
              <a:ahLst/>
              <a:cxnLst/>
              <a:rect l="l" t="t" r="r" b="b"/>
              <a:pathLst>
                <a:path w="83267" h="102388" extrusionOk="0">
                  <a:moveTo>
                    <a:pt x="0" y="0"/>
                  </a:moveTo>
                  <a:lnTo>
                    <a:pt x="83267" y="102388"/>
                  </a:lnTo>
                  <a:lnTo>
                    <a:pt x="73707" y="23747"/>
                  </a:lnTo>
                  <a:close/>
                </a:path>
              </a:pathLst>
            </a:custGeom>
            <a:gradFill>
              <a:gsLst>
                <a:gs pos="0">
                  <a:srgbClr val="FFE6F2">
                    <a:alpha val="22352"/>
                  </a:srgbClr>
                </a:gs>
                <a:gs pos="100000">
                  <a:srgbClr val="1D0216">
                    <a:alpha val="41960"/>
                  </a:srgbClr>
                </a:gs>
              </a:gsLst>
              <a:lin ang="18900044" scaled="0"/>
            </a:gradFill>
            <a:ln>
              <a:noFill/>
            </a:ln>
          </p:spPr>
        </p:sp>
        <p:sp>
          <p:nvSpPr>
            <p:cNvPr id="343" name="Google Shape;343;p12"/>
            <p:cNvSpPr/>
            <p:nvPr/>
          </p:nvSpPr>
          <p:spPr>
            <a:xfrm>
              <a:off x="5926550" y="470300"/>
              <a:ext cx="2400200" cy="3175950"/>
            </a:xfrm>
            <a:custGeom>
              <a:avLst/>
              <a:gdLst/>
              <a:ahLst/>
              <a:cxnLst/>
              <a:rect l="l" t="t" r="r" b="b"/>
              <a:pathLst>
                <a:path w="96008" h="127038" extrusionOk="0">
                  <a:moveTo>
                    <a:pt x="9622" y="127038"/>
                  </a:moveTo>
                  <a:lnTo>
                    <a:pt x="96008" y="0"/>
                  </a:lnTo>
                  <a:lnTo>
                    <a:pt x="0" y="48458"/>
                  </a:lnTo>
                  <a:close/>
                </a:path>
              </a:pathLst>
            </a:custGeom>
            <a:gradFill>
              <a:gsLst>
                <a:gs pos="0">
                  <a:srgbClr val="FFE6F2">
                    <a:alpha val="22352"/>
                  </a:srgbClr>
                </a:gs>
                <a:gs pos="100000">
                  <a:srgbClr val="1D0216">
                    <a:alpha val="41960"/>
                  </a:srgbClr>
                </a:gs>
              </a:gsLst>
              <a:lin ang="8100019" scaled="0"/>
            </a:gradFill>
            <a:ln>
              <a:noFill/>
            </a:ln>
          </p:spPr>
        </p:sp>
        <p:sp>
          <p:nvSpPr>
            <p:cNvPr id="344" name="Google Shape;344;p12"/>
            <p:cNvSpPr/>
            <p:nvPr/>
          </p:nvSpPr>
          <p:spPr>
            <a:xfrm>
              <a:off x="4085850" y="471950"/>
              <a:ext cx="4240575" cy="1209800"/>
            </a:xfrm>
            <a:custGeom>
              <a:avLst/>
              <a:gdLst/>
              <a:ahLst/>
              <a:cxnLst/>
              <a:rect l="l" t="t" r="r" b="b"/>
              <a:pathLst>
                <a:path w="169623" h="48392" extrusionOk="0">
                  <a:moveTo>
                    <a:pt x="0" y="24590"/>
                  </a:moveTo>
                  <a:lnTo>
                    <a:pt x="73740" y="48392"/>
                  </a:lnTo>
                  <a:lnTo>
                    <a:pt x="169623" y="0"/>
                  </a:lnTo>
                  <a:close/>
                </a:path>
              </a:pathLst>
            </a:custGeom>
            <a:gradFill>
              <a:gsLst>
                <a:gs pos="0">
                  <a:srgbClr val="FFE6F2">
                    <a:alpha val="22352"/>
                  </a:srgbClr>
                </a:gs>
                <a:gs pos="100000">
                  <a:srgbClr val="1D0216">
                    <a:alpha val="41960"/>
                  </a:srgbClr>
                </a:gs>
              </a:gsLst>
              <a:lin ang="16200038" scaled="0"/>
            </a:gradFill>
            <a:ln>
              <a:noFill/>
            </a:ln>
          </p:spPr>
        </p:sp>
      </p:grpSp>
      <p:grpSp>
        <p:nvGrpSpPr>
          <p:cNvPr id="345" name="Google Shape;345;p12"/>
          <p:cNvGrpSpPr/>
          <p:nvPr/>
        </p:nvGrpSpPr>
        <p:grpSpPr>
          <a:xfrm rot="3530893">
            <a:off x="-867553" y="-567950"/>
            <a:ext cx="2637307" cy="1975384"/>
            <a:chOff x="4085850" y="470300"/>
            <a:chExt cx="4240900" cy="3176500"/>
          </a:xfrm>
        </p:grpSpPr>
        <p:sp>
          <p:nvSpPr>
            <p:cNvPr id="346" name="Google Shape;346;p12"/>
            <p:cNvSpPr/>
            <p:nvPr/>
          </p:nvSpPr>
          <p:spPr>
            <a:xfrm>
              <a:off x="4086275" y="1087100"/>
              <a:ext cx="2081675" cy="2559700"/>
            </a:xfrm>
            <a:custGeom>
              <a:avLst/>
              <a:gdLst/>
              <a:ahLst/>
              <a:cxnLst/>
              <a:rect l="l" t="t" r="r" b="b"/>
              <a:pathLst>
                <a:path w="83267" h="102388" extrusionOk="0">
                  <a:moveTo>
                    <a:pt x="0" y="0"/>
                  </a:moveTo>
                  <a:lnTo>
                    <a:pt x="83267" y="102388"/>
                  </a:lnTo>
                  <a:lnTo>
                    <a:pt x="73707" y="23747"/>
                  </a:lnTo>
                  <a:close/>
                </a:path>
              </a:pathLst>
            </a:custGeom>
            <a:gradFill>
              <a:gsLst>
                <a:gs pos="0">
                  <a:srgbClr val="FFE6F2">
                    <a:alpha val="22352"/>
                  </a:srgbClr>
                </a:gs>
                <a:gs pos="100000">
                  <a:srgbClr val="1D0216">
                    <a:alpha val="41960"/>
                  </a:srgbClr>
                </a:gs>
              </a:gsLst>
              <a:lin ang="18900044" scaled="0"/>
            </a:gradFill>
            <a:ln>
              <a:noFill/>
            </a:ln>
          </p:spPr>
        </p:sp>
        <p:sp>
          <p:nvSpPr>
            <p:cNvPr id="347" name="Google Shape;347;p12"/>
            <p:cNvSpPr/>
            <p:nvPr/>
          </p:nvSpPr>
          <p:spPr>
            <a:xfrm>
              <a:off x="5926550" y="470300"/>
              <a:ext cx="2400200" cy="3175950"/>
            </a:xfrm>
            <a:custGeom>
              <a:avLst/>
              <a:gdLst/>
              <a:ahLst/>
              <a:cxnLst/>
              <a:rect l="l" t="t" r="r" b="b"/>
              <a:pathLst>
                <a:path w="96008" h="127038" extrusionOk="0">
                  <a:moveTo>
                    <a:pt x="9622" y="127038"/>
                  </a:moveTo>
                  <a:lnTo>
                    <a:pt x="96008" y="0"/>
                  </a:lnTo>
                  <a:lnTo>
                    <a:pt x="0" y="48458"/>
                  </a:lnTo>
                  <a:close/>
                </a:path>
              </a:pathLst>
            </a:custGeom>
            <a:gradFill>
              <a:gsLst>
                <a:gs pos="0">
                  <a:srgbClr val="FFE6F2">
                    <a:alpha val="22352"/>
                  </a:srgbClr>
                </a:gs>
                <a:gs pos="100000">
                  <a:srgbClr val="1D0216">
                    <a:alpha val="41960"/>
                  </a:srgbClr>
                </a:gs>
              </a:gsLst>
              <a:lin ang="8100019" scaled="0"/>
            </a:gradFill>
            <a:ln>
              <a:noFill/>
            </a:ln>
          </p:spPr>
        </p:sp>
        <p:sp>
          <p:nvSpPr>
            <p:cNvPr id="348" name="Google Shape;348;p12"/>
            <p:cNvSpPr/>
            <p:nvPr/>
          </p:nvSpPr>
          <p:spPr>
            <a:xfrm>
              <a:off x="4085850" y="471950"/>
              <a:ext cx="4240575" cy="1209800"/>
            </a:xfrm>
            <a:custGeom>
              <a:avLst/>
              <a:gdLst/>
              <a:ahLst/>
              <a:cxnLst/>
              <a:rect l="l" t="t" r="r" b="b"/>
              <a:pathLst>
                <a:path w="169623" h="48392" extrusionOk="0">
                  <a:moveTo>
                    <a:pt x="0" y="24590"/>
                  </a:moveTo>
                  <a:lnTo>
                    <a:pt x="73740" y="48392"/>
                  </a:lnTo>
                  <a:lnTo>
                    <a:pt x="169623" y="0"/>
                  </a:lnTo>
                  <a:close/>
                </a:path>
              </a:pathLst>
            </a:custGeom>
            <a:gradFill>
              <a:gsLst>
                <a:gs pos="0">
                  <a:srgbClr val="FFE6F2">
                    <a:alpha val="22352"/>
                  </a:srgbClr>
                </a:gs>
                <a:gs pos="100000">
                  <a:srgbClr val="1D0216">
                    <a:alpha val="41960"/>
                  </a:srgbClr>
                </a:gs>
              </a:gsLst>
              <a:lin ang="16200038" scaled="0"/>
            </a:gradFill>
            <a:ln>
              <a:noFill/>
            </a:ln>
          </p:spPr>
        </p:sp>
      </p:grpSp>
      <p:grpSp>
        <p:nvGrpSpPr>
          <p:cNvPr id="349" name="Google Shape;349;p12"/>
          <p:cNvGrpSpPr/>
          <p:nvPr/>
        </p:nvGrpSpPr>
        <p:grpSpPr>
          <a:xfrm rot="-10493339">
            <a:off x="7284096" y="-834521"/>
            <a:ext cx="2637299" cy="1975378"/>
            <a:chOff x="4085850" y="470300"/>
            <a:chExt cx="4240900" cy="3176500"/>
          </a:xfrm>
        </p:grpSpPr>
        <p:sp>
          <p:nvSpPr>
            <p:cNvPr id="350" name="Google Shape;350;p12"/>
            <p:cNvSpPr/>
            <p:nvPr/>
          </p:nvSpPr>
          <p:spPr>
            <a:xfrm>
              <a:off x="4086275" y="1087100"/>
              <a:ext cx="2081675" cy="2559700"/>
            </a:xfrm>
            <a:custGeom>
              <a:avLst/>
              <a:gdLst/>
              <a:ahLst/>
              <a:cxnLst/>
              <a:rect l="l" t="t" r="r" b="b"/>
              <a:pathLst>
                <a:path w="83267" h="102388" extrusionOk="0">
                  <a:moveTo>
                    <a:pt x="0" y="0"/>
                  </a:moveTo>
                  <a:lnTo>
                    <a:pt x="83267" y="102388"/>
                  </a:lnTo>
                  <a:lnTo>
                    <a:pt x="73707" y="23747"/>
                  </a:lnTo>
                  <a:close/>
                </a:path>
              </a:pathLst>
            </a:custGeom>
            <a:gradFill>
              <a:gsLst>
                <a:gs pos="0">
                  <a:srgbClr val="FFE6F2">
                    <a:alpha val="22352"/>
                  </a:srgbClr>
                </a:gs>
                <a:gs pos="100000">
                  <a:srgbClr val="1D0216">
                    <a:alpha val="41960"/>
                  </a:srgbClr>
                </a:gs>
              </a:gsLst>
              <a:lin ang="18900044" scaled="0"/>
            </a:gradFill>
            <a:ln>
              <a:noFill/>
            </a:ln>
          </p:spPr>
        </p:sp>
        <p:sp>
          <p:nvSpPr>
            <p:cNvPr id="351" name="Google Shape;351;p12"/>
            <p:cNvSpPr/>
            <p:nvPr/>
          </p:nvSpPr>
          <p:spPr>
            <a:xfrm>
              <a:off x="5926550" y="470300"/>
              <a:ext cx="2400200" cy="3175950"/>
            </a:xfrm>
            <a:custGeom>
              <a:avLst/>
              <a:gdLst/>
              <a:ahLst/>
              <a:cxnLst/>
              <a:rect l="l" t="t" r="r" b="b"/>
              <a:pathLst>
                <a:path w="96008" h="127038" extrusionOk="0">
                  <a:moveTo>
                    <a:pt x="9622" y="127038"/>
                  </a:moveTo>
                  <a:lnTo>
                    <a:pt x="96008" y="0"/>
                  </a:lnTo>
                  <a:lnTo>
                    <a:pt x="0" y="48458"/>
                  </a:lnTo>
                  <a:close/>
                </a:path>
              </a:pathLst>
            </a:custGeom>
            <a:gradFill>
              <a:gsLst>
                <a:gs pos="0">
                  <a:srgbClr val="FFE6F2">
                    <a:alpha val="22352"/>
                  </a:srgbClr>
                </a:gs>
                <a:gs pos="100000">
                  <a:srgbClr val="1D0216">
                    <a:alpha val="41960"/>
                  </a:srgbClr>
                </a:gs>
              </a:gsLst>
              <a:lin ang="8100019" scaled="0"/>
            </a:gradFill>
            <a:ln>
              <a:noFill/>
            </a:ln>
          </p:spPr>
        </p:sp>
        <p:sp>
          <p:nvSpPr>
            <p:cNvPr id="352" name="Google Shape;352;p12"/>
            <p:cNvSpPr/>
            <p:nvPr/>
          </p:nvSpPr>
          <p:spPr>
            <a:xfrm>
              <a:off x="4085850" y="471950"/>
              <a:ext cx="4240575" cy="1209800"/>
            </a:xfrm>
            <a:custGeom>
              <a:avLst/>
              <a:gdLst/>
              <a:ahLst/>
              <a:cxnLst/>
              <a:rect l="l" t="t" r="r" b="b"/>
              <a:pathLst>
                <a:path w="169623" h="48392" extrusionOk="0">
                  <a:moveTo>
                    <a:pt x="0" y="24590"/>
                  </a:moveTo>
                  <a:lnTo>
                    <a:pt x="73740" y="48392"/>
                  </a:lnTo>
                  <a:lnTo>
                    <a:pt x="169623" y="0"/>
                  </a:lnTo>
                  <a:close/>
                </a:path>
              </a:pathLst>
            </a:custGeom>
            <a:gradFill>
              <a:gsLst>
                <a:gs pos="0">
                  <a:srgbClr val="FFE6F2">
                    <a:alpha val="22352"/>
                  </a:srgbClr>
                </a:gs>
                <a:gs pos="100000">
                  <a:srgbClr val="1D0216">
                    <a:alpha val="41960"/>
                  </a:srgbClr>
                </a:gs>
              </a:gsLst>
              <a:lin ang="16200038" scaled="0"/>
            </a:gradFill>
            <a:ln>
              <a:noFill/>
            </a:ln>
          </p:spPr>
        </p:sp>
      </p:grpSp>
      <p:grpSp>
        <p:nvGrpSpPr>
          <p:cNvPr id="353" name="Google Shape;353;p12"/>
          <p:cNvGrpSpPr/>
          <p:nvPr/>
        </p:nvGrpSpPr>
        <p:grpSpPr>
          <a:xfrm rot="6702336">
            <a:off x="8065116" y="1066816"/>
            <a:ext cx="2637393" cy="1975448"/>
            <a:chOff x="4085850" y="470300"/>
            <a:chExt cx="4240900" cy="3176500"/>
          </a:xfrm>
        </p:grpSpPr>
        <p:sp>
          <p:nvSpPr>
            <p:cNvPr id="354" name="Google Shape;354;p12"/>
            <p:cNvSpPr/>
            <p:nvPr/>
          </p:nvSpPr>
          <p:spPr>
            <a:xfrm>
              <a:off x="4086275" y="1087100"/>
              <a:ext cx="2081675" cy="2559700"/>
            </a:xfrm>
            <a:custGeom>
              <a:avLst/>
              <a:gdLst/>
              <a:ahLst/>
              <a:cxnLst/>
              <a:rect l="l" t="t" r="r" b="b"/>
              <a:pathLst>
                <a:path w="83267" h="102388" extrusionOk="0">
                  <a:moveTo>
                    <a:pt x="0" y="0"/>
                  </a:moveTo>
                  <a:lnTo>
                    <a:pt x="83267" y="102388"/>
                  </a:lnTo>
                  <a:lnTo>
                    <a:pt x="73707" y="23747"/>
                  </a:lnTo>
                  <a:close/>
                </a:path>
              </a:pathLst>
            </a:custGeom>
            <a:gradFill>
              <a:gsLst>
                <a:gs pos="0">
                  <a:srgbClr val="FFE6F2">
                    <a:alpha val="22352"/>
                  </a:srgbClr>
                </a:gs>
                <a:gs pos="100000">
                  <a:srgbClr val="1D0216">
                    <a:alpha val="41960"/>
                  </a:srgbClr>
                </a:gs>
              </a:gsLst>
              <a:lin ang="18900044" scaled="0"/>
            </a:gradFill>
            <a:ln>
              <a:noFill/>
            </a:ln>
          </p:spPr>
        </p:sp>
        <p:sp>
          <p:nvSpPr>
            <p:cNvPr id="355" name="Google Shape;355;p12"/>
            <p:cNvSpPr/>
            <p:nvPr/>
          </p:nvSpPr>
          <p:spPr>
            <a:xfrm>
              <a:off x="5926550" y="470300"/>
              <a:ext cx="2400200" cy="3175950"/>
            </a:xfrm>
            <a:custGeom>
              <a:avLst/>
              <a:gdLst/>
              <a:ahLst/>
              <a:cxnLst/>
              <a:rect l="l" t="t" r="r" b="b"/>
              <a:pathLst>
                <a:path w="96008" h="127038" extrusionOk="0">
                  <a:moveTo>
                    <a:pt x="9622" y="127038"/>
                  </a:moveTo>
                  <a:lnTo>
                    <a:pt x="96008" y="0"/>
                  </a:lnTo>
                  <a:lnTo>
                    <a:pt x="0" y="48458"/>
                  </a:lnTo>
                  <a:close/>
                </a:path>
              </a:pathLst>
            </a:custGeom>
            <a:gradFill>
              <a:gsLst>
                <a:gs pos="0">
                  <a:srgbClr val="FFE6F2">
                    <a:alpha val="22352"/>
                  </a:srgbClr>
                </a:gs>
                <a:gs pos="100000">
                  <a:srgbClr val="1D0216">
                    <a:alpha val="41960"/>
                  </a:srgbClr>
                </a:gs>
              </a:gsLst>
              <a:lin ang="8100019" scaled="0"/>
            </a:gradFill>
            <a:ln>
              <a:noFill/>
            </a:ln>
          </p:spPr>
        </p:sp>
        <p:sp>
          <p:nvSpPr>
            <p:cNvPr id="356" name="Google Shape;356;p12"/>
            <p:cNvSpPr/>
            <p:nvPr/>
          </p:nvSpPr>
          <p:spPr>
            <a:xfrm>
              <a:off x="4085850" y="471950"/>
              <a:ext cx="4240575" cy="1209800"/>
            </a:xfrm>
            <a:custGeom>
              <a:avLst/>
              <a:gdLst/>
              <a:ahLst/>
              <a:cxnLst/>
              <a:rect l="l" t="t" r="r" b="b"/>
              <a:pathLst>
                <a:path w="169623" h="48392" extrusionOk="0">
                  <a:moveTo>
                    <a:pt x="0" y="24590"/>
                  </a:moveTo>
                  <a:lnTo>
                    <a:pt x="73740" y="48392"/>
                  </a:lnTo>
                  <a:lnTo>
                    <a:pt x="169623" y="0"/>
                  </a:lnTo>
                  <a:close/>
                </a:path>
              </a:pathLst>
            </a:custGeom>
            <a:gradFill>
              <a:gsLst>
                <a:gs pos="0">
                  <a:srgbClr val="FFE6F2">
                    <a:alpha val="22352"/>
                  </a:srgbClr>
                </a:gs>
                <a:gs pos="100000">
                  <a:srgbClr val="1D0216">
                    <a:alpha val="41960"/>
                  </a:srgbClr>
                </a:gs>
              </a:gsLst>
              <a:lin ang="16200038" scaled="0"/>
            </a:gradFill>
            <a:ln>
              <a:noFill/>
            </a:ln>
          </p:spPr>
        </p:sp>
      </p:grpSp>
      <p:grpSp>
        <p:nvGrpSpPr>
          <p:cNvPr id="357" name="Google Shape;357;p12"/>
          <p:cNvGrpSpPr/>
          <p:nvPr/>
        </p:nvGrpSpPr>
        <p:grpSpPr>
          <a:xfrm rot="-6941989">
            <a:off x="-410654" y="2069230"/>
            <a:ext cx="2637507" cy="1975533"/>
            <a:chOff x="4085850" y="470300"/>
            <a:chExt cx="4240900" cy="3176500"/>
          </a:xfrm>
        </p:grpSpPr>
        <p:sp>
          <p:nvSpPr>
            <p:cNvPr id="358" name="Google Shape;358;p12"/>
            <p:cNvSpPr/>
            <p:nvPr/>
          </p:nvSpPr>
          <p:spPr>
            <a:xfrm>
              <a:off x="4086275" y="1087100"/>
              <a:ext cx="2081675" cy="2559700"/>
            </a:xfrm>
            <a:custGeom>
              <a:avLst/>
              <a:gdLst/>
              <a:ahLst/>
              <a:cxnLst/>
              <a:rect l="l" t="t" r="r" b="b"/>
              <a:pathLst>
                <a:path w="83267" h="102388" extrusionOk="0">
                  <a:moveTo>
                    <a:pt x="0" y="0"/>
                  </a:moveTo>
                  <a:lnTo>
                    <a:pt x="83267" y="102388"/>
                  </a:lnTo>
                  <a:lnTo>
                    <a:pt x="73707" y="23747"/>
                  </a:lnTo>
                  <a:close/>
                </a:path>
              </a:pathLst>
            </a:custGeom>
            <a:gradFill>
              <a:gsLst>
                <a:gs pos="0">
                  <a:srgbClr val="FFE6F2">
                    <a:alpha val="22352"/>
                  </a:srgbClr>
                </a:gs>
                <a:gs pos="100000">
                  <a:srgbClr val="1D0216">
                    <a:alpha val="41960"/>
                  </a:srgbClr>
                </a:gs>
              </a:gsLst>
              <a:lin ang="18900044" scaled="0"/>
            </a:gradFill>
            <a:ln>
              <a:noFill/>
            </a:ln>
          </p:spPr>
        </p:sp>
        <p:sp>
          <p:nvSpPr>
            <p:cNvPr id="359" name="Google Shape;359;p12"/>
            <p:cNvSpPr/>
            <p:nvPr/>
          </p:nvSpPr>
          <p:spPr>
            <a:xfrm>
              <a:off x="5926550" y="470300"/>
              <a:ext cx="2400200" cy="3175950"/>
            </a:xfrm>
            <a:custGeom>
              <a:avLst/>
              <a:gdLst/>
              <a:ahLst/>
              <a:cxnLst/>
              <a:rect l="l" t="t" r="r" b="b"/>
              <a:pathLst>
                <a:path w="96008" h="127038" extrusionOk="0">
                  <a:moveTo>
                    <a:pt x="9622" y="127038"/>
                  </a:moveTo>
                  <a:lnTo>
                    <a:pt x="96008" y="0"/>
                  </a:lnTo>
                  <a:lnTo>
                    <a:pt x="0" y="48458"/>
                  </a:lnTo>
                  <a:close/>
                </a:path>
              </a:pathLst>
            </a:custGeom>
            <a:gradFill>
              <a:gsLst>
                <a:gs pos="0">
                  <a:srgbClr val="FFE6F2">
                    <a:alpha val="22352"/>
                  </a:srgbClr>
                </a:gs>
                <a:gs pos="100000">
                  <a:srgbClr val="1D0216">
                    <a:alpha val="41960"/>
                  </a:srgbClr>
                </a:gs>
              </a:gsLst>
              <a:lin ang="8100019" scaled="0"/>
            </a:gradFill>
            <a:ln>
              <a:noFill/>
            </a:ln>
          </p:spPr>
        </p:sp>
        <p:sp>
          <p:nvSpPr>
            <p:cNvPr id="360" name="Google Shape;360;p12"/>
            <p:cNvSpPr/>
            <p:nvPr/>
          </p:nvSpPr>
          <p:spPr>
            <a:xfrm>
              <a:off x="4085850" y="471950"/>
              <a:ext cx="4240575" cy="1209800"/>
            </a:xfrm>
            <a:custGeom>
              <a:avLst/>
              <a:gdLst/>
              <a:ahLst/>
              <a:cxnLst/>
              <a:rect l="l" t="t" r="r" b="b"/>
              <a:pathLst>
                <a:path w="169623" h="48392" extrusionOk="0">
                  <a:moveTo>
                    <a:pt x="0" y="24590"/>
                  </a:moveTo>
                  <a:lnTo>
                    <a:pt x="73740" y="48392"/>
                  </a:lnTo>
                  <a:lnTo>
                    <a:pt x="169623" y="0"/>
                  </a:lnTo>
                  <a:close/>
                </a:path>
              </a:pathLst>
            </a:custGeom>
            <a:gradFill>
              <a:gsLst>
                <a:gs pos="0">
                  <a:srgbClr val="FFE6F2">
                    <a:alpha val="22352"/>
                  </a:srgbClr>
                </a:gs>
                <a:gs pos="100000">
                  <a:srgbClr val="1D0216">
                    <a:alpha val="41960"/>
                  </a:srgbClr>
                </a:gs>
              </a:gsLst>
              <a:lin ang="16200038" scaled="0"/>
            </a:gradFill>
            <a:ln>
              <a:noFill/>
            </a:ln>
          </p:spPr>
        </p:sp>
      </p:grpSp>
      <p:grpSp>
        <p:nvGrpSpPr>
          <p:cNvPr id="361" name="Google Shape;361;p12"/>
          <p:cNvGrpSpPr/>
          <p:nvPr/>
        </p:nvGrpSpPr>
        <p:grpSpPr>
          <a:xfrm rot="-701362">
            <a:off x="2697828" y="3642187"/>
            <a:ext cx="2637407" cy="1975459"/>
            <a:chOff x="4085850" y="470300"/>
            <a:chExt cx="4240900" cy="3176500"/>
          </a:xfrm>
        </p:grpSpPr>
        <p:sp>
          <p:nvSpPr>
            <p:cNvPr id="362" name="Google Shape;362;p12"/>
            <p:cNvSpPr/>
            <p:nvPr/>
          </p:nvSpPr>
          <p:spPr>
            <a:xfrm>
              <a:off x="4086275" y="1087100"/>
              <a:ext cx="2081675" cy="2559700"/>
            </a:xfrm>
            <a:custGeom>
              <a:avLst/>
              <a:gdLst/>
              <a:ahLst/>
              <a:cxnLst/>
              <a:rect l="l" t="t" r="r" b="b"/>
              <a:pathLst>
                <a:path w="83267" h="102388" extrusionOk="0">
                  <a:moveTo>
                    <a:pt x="0" y="0"/>
                  </a:moveTo>
                  <a:lnTo>
                    <a:pt x="83267" y="102388"/>
                  </a:lnTo>
                  <a:lnTo>
                    <a:pt x="73707" y="23747"/>
                  </a:lnTo>
                  <a:close/>
                </a:path>
              </a:pathLst>
            </a:custGeom>
            <a:gradFill>
              <a:gsLst>
                <a:gs pos="0">
                  <a:srgbClr val="FFE6F2">
                    <a:alpha val="22352"/>
                  </a:srgbClr>
                </a:gs>
                <a:gs pos="100000">
                  <a:srgbClr val="1D0216">
                    <a:alpha val="41960"/>
                  </a:srgbClr>
                </a:gs>
              </a:gsLst>
              <a:lin ang="18900044" scaled="0"/>
            </a:gradFill>
            <a:ln>
              <a:noFill/>
            </a:ln>
          </p:spPr>
        </p:sp>
        <p:sp>
          <p:nvSpPr>
            <p:cNvPr id="363" name="Google Shape;363;p12"/>
            <p:cNvSpPr/>
            <p:nvPr/>
          </p:nvSpPr>
          <p:spPr>
            <a:xfrm>
              <a:off x="5926550" y="470300"/>
              <a:ext cx="2400200" cy="3175950"/>
            </a:xfrm>
            <a:custGeom>
              <a:avLst/>
              <a:gdLst/>
              <a:ahLst/>
              <a:cxnLst/>
              <a:rect l="l" t="t" r="r" b="b"/>
              <a:pathLst>
                <a:path w="96008" h="127038" extrusionOk="0">
                  <a:moveTo>
                    <a:pt x="9622" y="127038"/>
                  </a:moveTo>
                  <a:lnTo>
                    <a:pt x="96008" y="0"/>
                  </a:lnTo>
                  <a:lnTo>
                    <a:pt x="0" y="48458"/>
                  </a:lnTo>
                  <a:close/>
                </a:path>
              </a:pathLst>
            </a:custGeom>
            <a:gradFill>
              <a:gsLst>
                <a:gs pos="0">
                  <a:srgbClr val="FFE6F2">
                    <a:alpha val="22352"/>
                  </a:srgbClr>
                </a:gs>
                <a:gs pos="100000">
                  <a:srgbClr val="1D0216">
                    <a:alpha val="41960"/>
                  </a:srgbClr>
                </a:gs>
              </a:gsLst>
              <a:lin ang="8100019" scaled="0"/>
            </a:gradFill>
            <a:ln>
              <a:noFill/>
            </a:ln>
          </p:spPr>
        </p:sp>
        <p:sp>
          <p:nvSpPr>
            <p:cNvPr id="364" name="Google Shape;364;p12"/>
            <p:cNvSpPr/>
            <p:nvPr/>
          </p:nvSpPr>
          <p:spPr>
            <a:xfrm>
              <a:off x="4085850" y="471950"/>
              <a:ext cx="4240575" cy="1209800"/>
            </a:xfrm>
            <a:custGeom>
              <a:avLst/>
              <a:gdLst/>
              <a:ahLst/>
              <a:cxnLst/>
              <a:rect l="l" t="t" r="r" b="b"/>
              <a:pathLst>
                <a:path w="169623" h="48392" extrusionOk="0">
                  <a:moveTo>
                    <a:pt x="0" y="24590"/>
                  </a:moveTo>
                  <a:lnTo>
                    <a:pt x="73740" y="48392"/>
                  </a:lnTo>
                  <a:lnTo>
                    <a:pt x="169623" y="0"/>
                  </a:lnTo>
                  <a:close/>
                </a:path>
              </a:pathLst>
            </a:custGeom>
            <a:gradFill>
              <a:gsLst>
                <a:gs pos="0">
                  <a:srgbClr val="FFE6F2">
                    <a:alpha val="22352"/>
                  </a:srgbClr>
                </a:gs>
                <a:gs pos="100000">
                  <a:srgbClr val="1D0216">
                    <a:alpha val="41960"/>
                  </a:srgbClr>
                </a:gs>
              </a:gsLst>
              <a:lin ang="16200038" scaled="0"/>
            </a:gradFill>
            <a:ln>
              <a:noFill/>
            </a:ln>
          </p:spPr>
        </p:sp>
      </p:grpSp>
      <p:grpSp>
        <p:nvGrpSpPr>
          <p:cNvPr id="365" name="Google Shape;365;p12"/>
          <p:cNvGrpSpPr/>
          <p:nvPr/>
        </p:nvGrpSpPr>
        <p:grpSpPr>
          <a:xfrm rot="2409637">
            <a:off x="4795059" y="4013143"/>
            <a:ext cx="2637524" cy="1975546"/>
            <a:chOff x="4085850" y="470300"/>
            <a:chExt cx="4240900" cy="3176500"/>
          </a:xfrm>
        </p:grpSpPr>
        <p:sp>
          <p:nvSpPr>
            <p:cNvPr id="366" name="Google Shape;366;p12"/>
            <p:cNvSpPr/>
            <p:nvPr/>
          </p:nvSpPr>
          <p:spPr>
            <a:xfrm>
              <a:off x="4086275" y="1087100"/>
              <a:ext cx="2081675" cy="2559700"/>
            </a:xfrm>
            <a:custGeom>
              <a:avLst/>
              <a:gdLst/>
              <a:ahLst/>
              <a:cxnLst/>
              <a:rect l="l" t="t" r="r" b="b"/>
              <a:pathLst>
                <a:path w="83267" h="102388" extrusionOk="0">
                  <a:moveTo>
                    <a:pt x="0" y="0"/>
                  </a:moveTo>
                  <a:lnTo>
                    <a:pt x="83267" y="102388"/>
                  </a:lnTo>
                  <a:lnTo>
                    <a:pt x="73707" y="23747"/>
                  </a:lnTo>
                  <a:close/>
                </a:path>
              </a:pathLst>
            </a:custGeom>
            <a:gradFill>
              <a:gsLst>
                <a:gs pos="0">
                  <a:srgbClr val="FFE6F2">
                    <a:alpha val="22352"/>
                  </a:srgbClr>
                </a:gs>
                <a:gs pos="100000">
                  <a:srgbClr val="1D0216">
                    <a:alpha val="41960"/>
                  </a:srgbClr>
                </a:gs>
              </a:gsLst>
              <a:lin ang="18900044" scaled="0"/>
            </a:gradFill>
            <a:ln>
              <a:noFill/>
            </a:ln>
          </p:spPr>
        </p:sp>
        <p:sp>
          <p:nvSpPr>
            <p:cNvPr id="367" name="Google Shape;367;p12"/>
            <p:cNvSpPr/>
            <p:nvPr/>
          </p:nvSpPr>
          <p:spPr>
            <a:xfrm>
              <a:off x="5926550" y="470300"/>
              <a:ext cx="2400200" cy="3175950"/>
            </a:xfrm>
            <a:custGeom>
              <a:avLst/>
              <a:gdLst/>
              <a:ahLst/>
              <a:cxnLst/>
              <a:rect l="l" t="t" r="r" b="b"/>
              <a:pathLst>
                <a:path w="96008" h="127038" extrusionOk="0">
                  <a:moveTo>
                    <a:pt x="9622" y="127038"/>
                  </a:moveTo>
                  <a:lnTo>
                    <a:pt x="96008" y="0"/>
                  </a:lnTo>
                  <a:lnTo>
                    <a:pt x="0" y="48458"/>
                  </a:lnTo>
                  <a:close/>
                </a:path>
              </a:pathLst>
            </a:custGeom>
            <a:gradFill>
              <a:gsLst>
                <a:gs pos="0">
                  <a:srgbClr val="FFE6F2">
                    <a:alpha val="22352"/>
                  </a:srgbClr>
                </a:gs>
                <a:gs pos="100000">
                  <a:srgbClr val="1D0216">
                    <a:alpha val="41960"/>
                  </a:srgbClr>
                </a:gs>
              </a:gsLst>
              <a:lin ang="8100019" scaled="0"/>
            </a:gradFill>
            <a:ln>
              <a:noFill/>
            </a:ln>
          </p:spPr>
        </p:sp>
        <p:sp>
          <p:nvSpPr>
            <p:cNvPr id="368" name="Google Shape;368;p12"/>
            <p:cNvSpPr/>
            <p:nvPr/>
          </p:nvSpPr>
          <p:spPr>
            <a:xfrm>
              <a:off x="4085850" y="471950"/>
              <a:ext cx="4240575" cy="1209800"/>
            </a:xfrm>
            <a:custGeom>
              <a:avLst/>
              <a:gdLst/>
              <a:ahLst/>
              <a:cxnLst/>
              <a:rect l="l" t="t" r="r" b="b"/>
              <a:pathLst>
                <a:path w="169623" h="48392" extrusionOk="0">
                  <a:moveTo>
                    <a:pt x="0" y="24590"/>
                  </a:moveTo>
                  <a:lnTo>
                    <a:pt x="73740" y="48392"/>
                  </a:lnTo>
                  <a:lnTo>
                    <a:pt x="169623" y="0"/>
                  </a:lnTo>
                  <a:close/>
                </a:path>
              </a:pathLst>
            </a:custGeom>
            <a:gradFill>
              <a:gsLst>
                <a:gs pos="0">
                  <a:srgbClr val="FFE6F2">
                    <a:alpha val="22352"/>
                  </a:srgbClr>
                </a:gs>
                <a:gs pos="100000">
                  <a:srgbClr val="1D0216">
                    <a:alpha val="41960"/>
                  </a:srgbClr>
                </a:gs>
              </a:gsLst>
              <a:lin ang="16200038" scaled="0"/>
            </a:gradFill>
            <a:ln>
              <a:noFill/>
            </a:ln>
          </p:spPr>
        </p:sp>
      </p:grpSp>
    </p:spTree>
  </p:cSld>
  <p:clrMapOvr>
    <a:masterClrMapping/>
  </p:clrMapOvr>
  <p:transition>
    <p:fade thruBlk="1"/>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40" name="Shape 40"/>
        <p:cNvGrpSpPr/>
        <p:nvPr/>
      </p:nvGrpSpPr>
      <p:grpSpPr>
        <a:xfrm>
          <a:off x="0" y="0"/>
          <a:ext cx="0" cy="0"/>
          <a:chOff x="0" y="0"/>
          <a:chExt cx="0" cy="0"/>
        </a:xfrm>
      </p:grpSpPr>
      <p:grpSp>
        <p:nvGrpSpPr>
          <p:cNvPr id="41" name="Google Shape;41;p3"/>
          <p:cNvGrpSpPr/>
          <p:nvPr/>
        </p:nvGrpSpPr>
        <p:grpSpPr>
          <a:xfrm>
            <a:off x="-2018772" y="-2757360"/>
            <a:ext cx="13311342" cy="11490239"/>
            <a:chOff x="-2018772" y="-2757360"/>
            <a:chExt cx="13311342" cy="11490239"/>
          </a:xfrm>
        </p:grpSpPr>
        <p:grpSp>
          <p:nvGrpSpPr>
            <p:cNvPr id="42" name="Google Shape;42;p3"/>
            <p:cNvGrpSpPr/>
            <p:nvPr/>
          </p:nvGrpSpPr>
          <p:grpSpPr>
            <a:xfrm>
              <a:off x="4086340" y="462600"/>
              <a:ext cx="4240900" cy="3176500"/>
              <a:chOff x="4085850" y="470300"/>
              <a:chExt cx="4240900" cy="3176500"/>
            </a:xfrm>
          </p:grpSpPr>
          <p:sp>
            <p:nvSpPr>
              <p:cNvPr id="43" name="Google Shape;43;p3"/>
              <p:cNvSpPr/>
              <p:nvPr/>
            </p:nvSpPr>
            <p:spPr>
              <a:xfrm>
                <a:off x="4086275" y="1087100"/>
                <a:ext cx="2081675" cy="2559700"/>
              </a:xfrm>
              <a:custGeom>
                <a:avLst/>
                <a:gdLst/>
                <a:ahLst/>
                <a:cxnLst/>
                <a:rect l="l" t="t" r="r" b="b"/>
                <a:pathLst>
                  <a:path w="83267" h="102388" extrusionOk="0">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44" name="Google Shape;44;p3"/>
              <p:cNvSpPr/>
              <p:nvPr/>
            </p:nvSpPr>
            <p:spPr>
              <a:xfrm>
                <a:off x="5926550" y="470300"/>
                <a:ext cx="2400200" cy="3175950"/>
              </a:xfrm>
              <a:custGeom>
                <a:avLst/>
                <a:gdLst/>
                <a:ahLst/>
                <a:cxnLst/>
                <a:rect l="l" t="t" r="r" b="b"/>
                <a:pathLst>
                  <a:path w="96008" h="127038" extrusionOk="0">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45" name="Google Shape;45;p3"/>
              <p:cNvSpPr/>
              <p:nvPr/>
            </p:nvSpPr>
            <p:spPr>
              <a:xfrm>
                <a:off x="4085850" y="471950"/>
                <a:ext cx="4240575" cy="1209800"/>
              </a:xfrm>
              <a:custGeom>
                <a:avLst/>
                <a:gdLst/>
                <a:ahLst/>
                <a:cxnLst/>
                <a:rect l="l" t="t" r="r" b="b"/>
                <a:pathLst>
                  <a:path w="169623" h="48392" extrusionOk="0">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nvGrpSpPr>
            <p:cNvPr id="46" name="Google Shape;46;p3"/>
            <p:cNvGrpSpPr/>
            <p:nvPr/>
          </p:nvGrpSpPr>
          <p:grpSpPr>
            <a:xfrm rot="-10393052">
              <a:off x="3969279" y="-2518050"/>
              <a:ext cx="4240893" cy="3176495"/>
              <a:chOff x="4085850" y="470300"/>
              <a:chExt cx="4240900" cy="3176500"/>
            </a:xfrm>
          </p:grpSpPr>
          <p:sp>
            <p:nvSpPr>
              <p:cNvPr id="47" name="Google Shape;47;p3"/>
              <p:cNvSpPr/>
              <p:nvPr/>
            </p:nvSpPr>
            <p:spPr>
              <a:xfrm>
                <a:off x="4086275" y="1087100"/>
                <a:ext cx="2081675" cy="2559700"/>
              </a:xfrm>
              <a:custGeom>
                <a:avLst/>
                <a:gdLst/>
                <a:ahLst/>
                <a:cxnLst/>
                <a:rect l="l" t="t" r="r" b="b"/>
                <a:pathLst>
                  <a:path w="83267" h="102388" extrusionOk="0">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48" name="Google Shape;48;p3"/>
              <p:cNvSpPr/>
              <p:nvPr/>
            </p:nvSpPr>
            <p:spPr>
              <a:xfrm>
                <a:off x="5926550" y="470300"/>
                <a:ext cx="2400200" cy="3175950"/>
              </a:xfrm>
              <a:custGeom>
                <a:avLst/>
                <a:gdLst/>
                <a:ahLst/>
                <a:cxnLst/>
                <a:rect l="l" t="t" r="r" b="b"/>
                <a:pathLst>
                  <a:path w="96008" h="127038" extrusionOk="0">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49" name="Google Shape;49;p3"/>
              <p:cNvSpPr/>
              <p:nvPr/>
            </p:nvSpPr>
            <p:spPr>
              <a:xfrm>
                <a:off x="4085850" y="471950"/>
                <a:ext cx="4240575" cy="1209800"/>
              </a:xfrm>
              <a:custGeom>
                <a:avLst/>
                <a:gdLst/>
                <a:ahLst/>
                <a:cxnLst/>
                <a:rect l="l" t="t" r="r" b="b"/>
                <a:pathLst>
                  <a:path w="169623" h="48392" extrusionOk="0">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nvGrpSpPr>
            <p:cNvPr id="50" name="Google Shape;50;p3"/>
            <p:cNvGrpSpPr/>
            <p:nvPr/>
          </p:nvGrpSpPr>
          <p:grpSpPr>
            <a:xfrm rot="6700680">
              <a:off x="6912807" y="1693367"/>
              <a:ext cx="4241016" cy="3176587"/>
              <a:chOff x="4085850" y="470300"/>
              <a:chExt cx="4240900" cy="3176500"/>
            </a:xfrm>
          </p:grpSpPr>
          <p:sp>
            <p:nvSpPr>
              <p:cNvPr id="51" name="Google Shape;51;p3"/>
              <p:cNvSpPr/>
              <p:nvPr/>
            </p:nvSpPr>
            <p:spPr>
              <a:xfrm>
                <a:off x="4086275" y="1087100"/>
                <a:ext cx="2081675" cy="2559700"/>
              </a:xfrm>
              <a:custGeom>
                <a:avLst/>
                <a:gdLst/>
                <a:ahLst/>
                <a:cxnLst/>
                <a:rect l="l" t="t" r="r" b="b"/>
                <a:pathLst>
                  <a:path w="83267" h="102388" extrusionOk="0">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52" name="Google Shape;52;p3"/>
              <p:cNvSpPr/>
              <p:nvPr/>
            </p:nvSpPr>
            <p:spPr>
              <a:xfrm>
                <a:off x="5926550" y="470300"/>
                <a:ext cx="2400200" cy="3175950"/>
              </a:xfrm>
              <a:custGeom>
                <a:avLst/>
                <a:gdLst/>
                <a:ahLst/>
                <a:cxnLst/>
                <a:rect l="l" t="t" r="r" b="b"/>
                <a:pathLst>
                  <a:path w="96008" h="127038" extrusionOk="0">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53" name="Google Shape;53;p3"/>
              <p:cNvSpPr/>
              <p:nvPr/>
            </p:nvSpPr>
            <p:spPr>
              <a:xfrm>
                <a:off x="4085850" y="471950"/>
                <a:ext cx="4240575" cy="1209800"/>
              </a:xfrm>
              <a:custGeom>
                <a:avLst/>
                <a:gdLst/>
                <a:ahLst/>
                <a:cxnLst/>
                <a:rect l="l" t="t" r="r" b="b"/>
                <a:pathLst>
                  <a:path w="169623" h="48392" extrusionOk="0">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nvGrpSpPr>
            <p:cNvPr id="54" name="Google Shape;54;p3"/>
            <p:cNvGrpSpPr/>
            <p:nvPr/>
          </p:nvGrpSpPr>
          <p:grpSpPr>
            <a:xfrm rot="-528350">
              <a:off x="1390051" y="3358081"/>
              <a:ext cx="4241274" cy="3176780"/>
              <a:chOff x="4085850" y="470300"/>
              <a:chExt cx="4240900" cy="3176500"/>
            </a:xfrm>
          </p:grpSpPr>
          <p:sp>
            <p:nvSpPr>
              <p:cNvPr id="55" name="Google Shape;55;p3"/>
              <p:cNvSpPr/>
              <p:nvPr/>
            </p:nvSpPr>
            <p:spPr>
              <a:xfrm>
                <a:off x="4086275" y="1087100"/>
                <a:ext cx="2081675" cy="2559700"/>
              </a:xfrm>
              <a:custGeom>
                <a:avLst/>
                <a:gdLst/>
                <a:ahLst/>
                <a:cxnLst/>
                <a:rect l="l" t="t" r="r" b="b"/>
                <a:pathLst>
                  <a:path w="83267" h="102388" extrusionOk="0">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56" name="Google Shape;56;p3"/>
              <p:cNvSpPr/>
              <p:nvPr/>
            </p:nvSpPr>
            <p:spPr>
              <a:xfrm>
                <a:off x="5926550" y="470300"/>
                <a:ext cx="2400200" cy="3175950"/>
              </a:xfrm>
              <a:custGeom>
                <a:avLst/>
                <a:gdLst/>
                <a:ahLst/>
                <a:cxnLst/>
                <a:rect l="l" t="t" r="r" b="b"/>
                <a:pathLst>
                  <a:path w="96008" h="127038" extrusionOk="0">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57" name="Google Shape;57;p3"/>
              <p:cNvSpPr/>
              <p:nvPr/>
            </p:nvSpPr>
            <p:spPr>
              <a:xfrm>
                <a:off x="4085850" y="471950"/>
                <a:ext cx="4240575" cy="1209800"/>
              </a:xfrm>
              <a:custGeom>
                <a:avLst/>
                <a:gdLst/>
                <a:ahLst/>
                <a:cxnLst/>
                <a:rect l="l" t="t" r="r" b="b"/>
                <a:pathLst>
                  <a:path w="169623" h="48392" extrusionOk="0">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nvGrpSpPr>
            <p:cNvPr id="58" name="Google Shape;58;p3"/>
            <p:cNvGrpSpPr/>
            <p:nvPr/>
          </p:nvGrpSpPr>
          <p:grpSpPr>
            <a:xfrm rot="-6463698">
              <a:off x="-1980712" y="2067093"/>
              <a:ext cx="4240850" cy="3176463"/>
              <a:chOff x="4085850" y="470300"/>
              <a:chExt cx="4240900" cy="3176500"/>
            </a:xfrm>
          </p:grpSpPr>
          <p:sp>
            <p:nvSpPr>
              <p:cNvPr id="59" name="Google Shape;59;p3"/>
              <p:cNvSpPr/>
              <p:nvPr/>
            </p:nvSpPr>
            <p:spPr>
              <a:xfrm>
                <a:off x="4086275" y="1087100"/>
                <a:ext cx="2081675" cy="2559700"/>
              </a:xfrm>
              <a:custGeom>
                <a:avLst/>
                <a:gdLst/>
                <a:ahLst/>
                <a:cxnLst/>
                <a:rect l="l" t="t" r="r" b="b"/>
                <a:pathLst>
                  <a:path w="83267" h="102388" extrusionOk="0">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60" name="Google Shape;60;p3"/>
              <p:cNvSpPr/>
              <p:nvPr/>
            </p:nvSpPr>
            <p:spPr>
              <a:xfrm>
                <a:off x="5926550" y="470300"/>
                <a:ext cx="2400200" cy="3175950"/>
              </a:xfrm>
              <a:custGeom>
                <a:avLst/>
                <a:gdLst/>
                <a:ahLst/>
                <a:cxnLst/>
                <a:rect l="l" t="t" r="r" b="b"/>
                <a:pathLst>
                  <a:path w="96008" h="127038" extrusionOk="0">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61" name="Google Shape;61;p3"/>
              <p:cNvSpPr/>
              <p:nvPr/>
            </p:nvSpPr>
            <p:spPr>
              <a:xfrm>
                <a:off x="4085850" y="471950"/>
                <a:ext cx="4240575" cy="1209800"/>
              </a:xfrm>
              <a:custGeom>
                <a:avLst/>
                <a:gdLst/>
                <a:ahLst/>
                <a:cxnLst/>
                <a:rect l="l" t="t" r="r" b="b"/>
                <a:pathLst>
                  <a:path w="169623" h="48392" extrusionOk="0">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nvGrpSpPr>
            <p:cNvPr id="62" name="Google Shape;62;p3"/>
            <p:cNvGrpSpPr/>
            <p:nvPr/>
          </p:nvGrpSpPr>
          <p:grpSpPr>
            <a:xfrm rot="3661699">
              <a:off x="-404847" y="-159446"/>
              <a:ext cx="4241098" cy="3176648"/>
              <a:chOff x="4085850" y="470300"/>
              <a:chExt cx="4240900" cy="3176500"/>
            </a:xfrm>
          </p:grpSpPr>
          <p:sp>
            <p:nvSpPr>
              <p:cNvPr id="63" name="Google Shape;63;p3"/>
              <p:cNvSpPr/>
              <p:nvPr/>
            </p:nvSpPr>
            <p:spPr>
              <a:xfrm>
                <a:off x="4086275" y="1087100"/>
                <a:ext cx="2081675" cy="2559700"/>
              </a:xfrm>
              <a:custGeom>
                <a:avLst/>
                <a:gdLst/>
                <a:ahLst/>
                <a:cxnLst/>
                <a:rect l="l" t="t" r="r" b="b"/>
                <a:pathLst>
                  <a:path w="83267" h="102388" extrusionOk="0">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64" name="Google Shape;64;p3"/>
              <p:cNvSpPr/>
              <p:nvPr/>
            </p:nvSpPr>
            <p:spPr>
              <a:xfrm>
                <a:off x="5926550" y="470300"/>
                <a:ext cx="2400200" cy="3175950"/>
              </a:xfrm>
              <a:custGeom>
                <a:avLst/>
                <a:gdLst/>
                <a:ahLst/>
                <a:cxnLst/>
                <a:rect l="l" t="t" r="r" b="b"/>
                <a:pathLst>
                  <a:path w="96008" h="127038" extrusionOk="0">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65" name="Google Shape;65;p3"/>
              <p:cNvSpPr/>
              <p:nvPr/>
            </p:nvSpPr>
            <p:spPr>
              <a:xfrm>
                <a:off x="4085850" y="471950"/>
                <a:ext cx="4240575" cy="1209800"/>
              </a:xfrm>
              <a:custGeom>
                <a:avLst/>
                <a:gdLst/>
                <a:ahLst/>
                <a:cxnLst/>
                <a:rect l="l" t="t" r="r" b="b"/>
                <a:pathLst>
                  <a:path w="169623" h="48392" extrusionOk="0">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nvGrpSpPr>
            <p:cNvPr id="66" name="Google Shape;66;p3"/>
            <p:cNvGrpSpPr/>
            <p:nvPr/>
          </p:nvGrpSpPr>
          <p:grpSpPr>
            <a:xfrm rot="2064881">
              <a:off x="5076518" y="4635784"/>
              <a:ext cx="4241061" cy="3176621"/>
              <a:chOff x="4085850" y="470300"/>
              <a:chExt cx="4240900" cy="3176500"/>
            </a:xfrm>
          </p:grpSpPr>
          <p:sp>
            <p:nvSpPr>
              <p:cNvPr id="67" name="Google Shape;67;p3"/>
              <p:cNvSpPr/>
              <p:nvPr/>
            </p:nvSpPr>
            <p:spPr>
              <a:xfrm>
                <a:off x="4086275" y="1087100"/>
                <a:ext cx="2081675" cy="2559700"/>
              </a:xfrm>
              <a:custGeom>
                <a:avLst/>
                <a:gdLst/>
                <a:ahLst/>
                <a:cxnLst/>
                <a:rect l="l" t="t" r="r" b="b"/>
                <a:pathLst>
                  <a:path w="83267" h="102388" extrusionOk="0">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68" name="Google Shape;68;p3"/>
              <p:cNvSpPr/>
              <p:nvPr/>
            </p:nvSpPr>
            <p:spPr>
              <a:xfrm>
                <a:off x="5926550" y="470300"/>
                <a:ext cx="2400200" cy="3175950"/>
              </a:xfrm>
              <a:custGeom>
                <a:avLst/>
                <a:gdLst/>
                <a:ahLst/>
                <a:cxnLst/>
                <a:rect l="l" t="t" r="r" b="b"/>
                <a:pathLst>
                  <a:path w="96008" h="127038" extrusionOk="0">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69" name="Google Shape;69;p3"/>
              <p:cNvSpPr/>
              <p:nvPr/>
            </p:nvSpPr>
            <p:spPr>
              <a:xfrm>
                <a:off x="4085850" y="471950"/>
                <a:ext cx="4240575" cy="1209800"/>
              </a:xfrm>
              <a:custGeom>
                <a:avLst/>
                <a:gdLst/>
                <a:ahLst/>
                <a:cxnLst/>
                <a:rect l="l" t="t" r="r" b="b"/>
                <a:pathLst>
                  <a:path w="169623" h="48392" extrusionOk="0">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sp>
        <p:nvSpPr>
          <p:cNvPr id="70" name="Google Shape;70;p3"/>
          <p:cNvSpPr txBox="1"/>
          <p:nvPr>
            <p:ph type="ctrTitle"/>
          </p:nvPr>
        </p:nvSpPr>
        <p:spPr>
          <a:xfrm>
            <a:off x="1334450" y="1974788"/>
            <a:ext cx="6475200" cy="798900"/>
          </a:xfrm>
          <a:prstGeom prst="rect">
            <a:avLst/>
          </a:prstGeom>
        </p:spPr>
        <p:txBody>
          <a:bodyPr spcFirstLastPara="1" wrap="square" lIns="0" tIns="0" rIns="0" bIns="0" anchor="b" anchorCtr="0">
            <a:noAutofit/>
          </a:bodyPr>
          <a:lstStyle>
            <a:lvl1pPr lvl="0" rtl="0">
              <a:spcBef>
                <a:spcPts val="0"/>
              </a:spcBef>
              <a:spcAft>
                <a:spcPts val="0"/>
              </a:spcAft>
              <a:buSzPts val="6000"/>
              <a:buNone/>
              <a:defRPr sz="6000"/>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p:txBody>
      </p:sp>
      <p:sp>
        <p:nvSpPr>
          <p:cNvPr id="71" name="Google Shape;71;p3"/>
          <p:cNvSpPr txBox="1"/>
          <p:nvPr>
            <p:ph type="subTitle" idx="1"/>
          </p:nvPr>
        </p:nvSpPr>
        <p:spPr>
          <a:xfrm>
            <a:off x="1334450" y="2794315"/>
            <a:ext cx="6475200" cy="374400"/>
          </a:xfrm>
          <a:prstGeom prst="rect">
            <a:avLst/>
          </a:prstGeom>
        </p:spPr>
        <p:txBody>
          <a:bodyPr spcFirstLastPara="1" wrap="square" lIns="0" tIns="0" rIns="0" bIns="0" anchor="t" anchorCtr="0">
            <a:noAutofit/>
          </a:bodyPr>
          <a:lstStyle>
            <a:lvl1pPr lvl="0" rtl="0">
              <a:spcBef>
                <a:spcPts val="0"/>
              </a:spcBef>
              <a:spcAft>
                <a:spcPts val="0"/>
              </a:spcAft>
              <a:buSzPts val="2400"/>
              <a:buNone/>
              <a:defRPr>
                <a:solidFill>
                  <a:schemeClr val="accent1"/>
                </a:solidFill>
              </a:defRPr>
            </a:lvl1pPr>
            <a:lvl2pPr lvl="1" rtl="0">
              <a:spcBef>
                <a:spcPts val="600"/>
              </a:spcBef>
              <a:spcAft>
                <a:spcPts val="0"/>
              </a:spcAft>
              <a:buClr>
                <a:schemeClr val="accent1"/>
              </a:buClr>
              <a:buSzPts val="3000"/>
              <a:buNone/>
              <a:defRPr sz="3000">
                <a:solidFill>
                  <a:schemeClr val="accent1"/>
                </a:solidFill>
              </a:defRPr>
            </a:lvl2pPr>
            <a:lvl3pPr lvl="2" rtl="0">
              <a:spcBef>
                <a:spcPts val="600"/>
              </a:spcBef>
              <a:spcAft>
                <a:spcPts val="0"/>
              </a:spcAft>
              <a:buClr>
                <a:schemeClr val="accent1"/>
              </a:buClr>
              <a:buSzPts val="3000"/>
              <a:buNone/>
              <a:defRPr sz="3000">
                <a:solidFill>
                  <a:schemeClr val="accent1"/>
                </a:solidFill>
              </a:defRPr>
            </a:lvl3pPr>
            <a:lvl4pPr lvl="3" rtl="0">
              <a:spcBef>
                <a:spcPts val="600"/>
              </a:spcBef>
              <a:spcAft>
                <a:spcPts val="0"/>
              </a:spcAft>
              <a:buClr>
                <a:schemeClr val="accent1"/>
              </a:buClr>
              <a:buSzPts val="3000"/>
              <a:buNone/>
              <a:defRPr sz="3000">
                <a:solidFill>
                  <a:schemeClr val="accent1"/>
                </a:solidFill>
              </a:defRPr>
            </a:lvl4pPr>
            <a:lvl5pPr lvl="4" rtl="0">
              <a:spcBef>
                <a:spcPts val="600"/>
              </a:spcBef>
              <a:spcAft>
                <a:spcPts val="0"/>
              </a:spcAft>
              <a:buClr>
                <a:schemeClr val="accent1"/>
              </a:buClr>
              <a:buSzPts val="3000"/>
              <a:buNone/>
              <a:defRPr sz="3000">
                <a:solidFill>
                  <a:schemeClr val="accent1"/>
                </a:solidFill>
              </a:defRPr>
            </a:lvl5pPr>
            <a:lvl6pPr lvl="5" rtl="0">
              <a:spcBef>
                <a:spcPts val="600"/>
              </a:spcBef>
              <a:spcAft>
                <a:spcPts val="0"/>
              </a:spcAft>
              <a:buClr>
                <a:schemeClr val="accent1"/>
              </a:buClr>
              <a:buSzPts val="3000"/>
              <a:buNone/>
              <a:defRPr sz="3000">
                <a:solidFill>
                  <a:schemeClr val="accent1"/>
                </a:solidFill>
              </a:defRPr>
            </a:lvl6pPr>
            <a:lvl7pPr lvl="6" rtl="0">
              <a:spcBef>
                <a:spcPts val="600"/>
              </a:spcBef>
              <a:spcAft>
                <a:spcPts val="0"/>
              </a:spcAft>
              <a:buClr>
                <a:schemeClr val="accent1"/>
              </a:buClr>
              <a:buSzPts val="3000"/>
              <a:buNone/>
              <a:defRPr sz="3000">
                <a:solidFill>
                  <a:schemeClr val="accent1"/>
                </a:solidFill>
              </a:defRPr>
            </a:lvl7pPr>
            <a:lvl8pPr lvl="7" rtl="0">
              <a:spcBef>
                <a:spcPts val="600"/>
              </a:spcBef>
              <a:spcAft>
                <a:spcPts val="0"/>
              </a:spcAft>
              <a:buClr>
                <a:schemeClr val="accent1"/>
              </a:buClr>
              <a:buSzPts val="3000"/>
              <a:buNone/>
              <a:defRPr sz="3000">
                <a:solidFill>
                  <a:schemeClr val="accent1"/>
                </a:solidFill>
              </a:defRPr>
            </a:lvl8pPr>
            <a:lvl9pPr lvl="8" rtl="0">
              <a:spcBef>
                <a:spcPts val="600"/>
              </a:spcBef>
              <a:spcAft>
                <a:spcPts val="600"/>
              </a:spcAft>
              <a:buClr>
                <a:schemeClr val="accent1"/>
              </a:buClr>
              <a:buSzPts val="3000"/>
              <a:buNone/>
              <a:defRPr sz="3000">
                <a:solidFill>
                  <a:schemeClr val="accent1"/>
                </a:solidFill>
              </a:defRPr>
            </a:lvl9pPr>
          </a:lstStyle>
          <a:p/>
        </p:txBody>
      </p:sp>
    </p:spTree>
  </p:cSld>
  <p:clrMapOvr>
    <a:masterClrMapping/>
  </p:clrMapOvr>
  <p:transition>
    <p:fade thruBlk="1"/>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TITLE_1_1">
    <p:spTree>
      <p:nvGrpSpPr>
        <p:cNvPr id="72" name="Shape 72"/>
        <p:cNvGrpSpPr/>
        <p:nvPr/>
      </p:nvGrpSpPr>
      <p:grpSpPr>
        <a:xfrm>
          <a:off x="0" y="0"/>
          <a:ext cx="0" cy="0"/>
          <a:chOff x="0" y="0"/>
          <a:chExt cx="0" cy="0"/>
        </a:xfrm>
      </p:grpSpPr>
      <p:grpSp>
        <p:nvGrpSpPr>
          <p:cNvPr id="73" name="Google Shape;73;p4"/>
          <p:cNvGrpSpPr/>
          <p:nvPr/>
        </p:nvGrpSpPr>
        <p:grpSpPr>
          <a:xfrm>
            <a:off x="6103565" y="-253925"/>
            <a:ext cx="4240900" cy="3176500"/>
            <a:chOff x="4085850" y="470300"/>
            <a:chExt cx="4240900" cy="3176500"/>
          </a:xfrm>
        </p:grpSpPr>
        <p:sp>
          <p:nvSpPr>
            <p:cNvPr id="74" name="Google Shape;74;p4"/>
            <p:cNvSpPr/>
            <p:nvPr/>
          </p:nvSpPr>
          <p:spPr>
            <a:xfrm>
              <a:off x="4086275" y="1087100"/>
              <a:ext cx="2081675" cy="2559700"/>
            </a:xfrm>
            <a:custGeom>
              <a:avLst/>
              <a:gdLst/>
              <a:ahLst/>
              <a:cxnLst/>
              <a:rect l="l" t="t" r="r" b="b"/>
              <a:pathLst>
                <a:path w="83267" h="102388" extrusionOk="0">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75" name="Google Shape;75;p4"/>
            <p:cNvSpPr/>
            <p:nvPr/>
          </p:nvSpPr>
          <p:spPr>
            <a:xfrm>
              <a:off x="5926550" y="470300"/>
              <a:ext cx="2400200" cy="3175950"/>
            </a:xfrm>
            <a:custGeom>
              <a:avLst/>
              <a:gdLst/>
              <a:ahLst/>
              <a:cxnLst/>
              <a:rect l="l" t="t" r="r" b="b"/>
              <a:pathLst>
                <a:path w="96008" h="127038" extrusionOk="0">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76" name="Google Shape;76;p4"/>
            <p:cNvSpPr/>
            <p:nvPr/>
          </p:nvSpPr>
          <p:spPr>
            <a:xfrm>
              <a:off x="4085850" y="471950"/>
              <a:ext cx="4240575" cy="1209800"/>
            </a:xfrm>
            <a:custGeom>
              <a:avLst/>
              <a:gdLst/>
              <a:ahLst/>
              <a:cxnLst/>
              <a:rect l="l" t="t" r="r" b="b"/>
              <a:pathLst>
                <a:path w="169623" h="48392" extrusionOk="0">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nvGrpSpPr>
          <p:cNvPr id="77" name="Google Shape;77;p4"/>
          <p:cNvGrpSpPr/>
          <p:nvPr/>
        </p:nvGrpSpPr>
        <p:grpSpPr>
          <a:xfrm rot="6700680">
            <a:off x="6137132" y="2639942"/>
            <a:ext cx="4241016" cy="3176587"/>
            <a:chOff x="4085850" y="470300"/>
            <a:chExt cx="4240900" cy="3176500"/>
          </a:xfrm>
        </p:grpSpPr>
        <p:sp>
          <p:nvSpPr>
            <p:cNvPr id="78" name="Google Shape;78;p4"/>
            <p:cNvSpPr/>
            <p:nvPr/>
          </p:nvSpPr>
          <p:spPr>
            <a:xfrm>
              <a:off x="4086275" y="1087100"/>
              <a:ext cx="2081675" cy="2559700"/>
            </a:xfrm>
            <a:custGeom>
              <a:avLst/>
              <a:gdLst/>
              <a:ahLst/>
              <a:cxnLst/>
              <a:rect l="l" t="t" r="r" b="b"/>
              <a:pathLst>
                <a:path w="83267" h="102388" extrusionOk="0">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79" name="Google Shape;79;p4"/>
            <p:cNvSpPr/>
            <p:nvPr/>
          </p:nvSpPr>
          <p:spPr>
            <a:xfrm>
              <a:off x="5926550" y="470300"/>
              <a:ext cx="2400200" cy="3175950"/>
            </a:xfrm>
            <a:custGeom>
              <a:avLst/>
              <a:gdLst/>
              <a:ahLst/>
              <a:cxnLst/>
              <a:rect l="l" t="t" r="r" b="b"/>
              <a:pathLst>
                <a:path w="96008" h="127038" extrusionOk="0">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80" name="Google Shape;80;p4"/>
            <p:cNvSpPr/>
            <p:nvPr/>
          </p:nvSpPr>
          <p:spPr>
            <a:xfrm>
              <a:off x="4085850" y="471950"/>
              <a:ext cx="4240575" cy="1209800"/>
            </a:xfrm>
            <a:custGeom>
              <a:avLst/>
              <a:gdLst/>
              <a:ahLst/>
              <a:cxnLst/>
              <a:rect l="l" t="t" r="r" b="b"/>
              <a:pathLst>
                <a:path w="169623" h="48392" extrusionOk="0">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nvGrpSpPr>
          <p:cNvPr id="81" name="Google Shape;81;p4"/>
          <p:cNvGrpSpPr/>
          <p:nvPr/>
        </p:nvGrpSpPr>
        <p:grpSpPr>
          <a:xfrm rot="-528350">
            <a:off x="-227074" y="4231556"/>
            <a:ext cx="4241274" cy="3176780"/>
            <a:chOff x="4085850" y="470300"/>
            <a:chExt cx="4240900" cy="3176500"/>
          </a:xfrm>
        </p:grpSpPr>
        <p:sp>
          <p:nvSpPr>
            <p:cNvPr id="82" name="Google Shape;82;p4"/>
            <p:cNvSpPr/>
            <p:nvPr/>
          </p:nvSpPr>
          <p:spPr>
            <a:xfrm>
              <a:off x="4086275" y="1087100"/>
              <a:ext cx="2081675" cy="2559700"/>
            </a:xfrm>
            <a:custGeom>
              <a:avLst/>
              <a:gdLst/>
              <a:ahLst/>
              <a:cxnLst/>
              <a:rect l="l" t="t" r="r" b="b"/>
              <a:pathLst>
                <a:path w="83267" h="102388" extrusionOk="0">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83" name="Google Shape;83;p4"/>
            <p:cNvSpPr/>
            <p:nvPr/>
          </p:nvSpPr>
          <p:spPr>
            <a:xfrm>
              <a:off x="5926550" y="470300"/>
              <a:ext cx="2400200" cy="3175950"/>
            </a:xfrm>
            <a:custGeom>
              <a:avLst/>
              <a:gdLst/>
              <a:ahLst/>
              <a:cxnLst/>
              <a:rect l="l" t="t" r="r" b="b"/>
              <a:pathLst>
                <a:path w="96008" h="127038" extrusionOk="0">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84" name="Google Shape;84;p4"/>
            <p:cNvSpPr/>
            <p:nvPr/>
          </p:nvSpPr>
          <p:spPr>
            <a:xfrm>
              <a:off x="4085850" y="471950"/>
              <a:ext cx="4240575" cy="1209800"/>
            </a:xfrm>
            <a:custGeom>
              <a:avLst/>
              <a:gdLst/>
              <a:ahLst/>
              <a:cxnLst/>
              <a:rect l="l" t="t" r="r" b="b"/>
              <a:pathLst>
                <a:path w="169623" h="48392" extrusionOk="0">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nvGrpSpPr>
          <p:cNvPr id="85" name="Google Shape;85;p4"/>
          <p:cNvGrpSpPr/>
          <p:nvPr/>
        </p:nvGrpSpPr>
        <p:grpSpPr>
          <a:xfrm rot="-6463698">
            <a:off x="-1378837" y="804943"/>
            <a:ext cx="4240850" cy="3176463"/>
            <a:chOff x="4085850" y="470300"/>
            <a:chExt cx="4240900" cy="3176500"/>
          </a:xfrm>
        </p:grpSpPr>
        <p:sp>
          <p:nvSpPr>
            <p:cNvPr id="86" name="Google Shape;86;p4"/>
            <p:cNvSpPr/>
            <p:nvPr/>
          </p:nvSpPr>
          <p:spPr>
            <a:xfrm>
              <a:off x="4086275" y="1087100"/>
              <a:ext cx="2081675" cy="2559700"/>
            </a:xfrm>
            <a:custGeom>
              <a:avLst/>
              <a:gdLst/>
              <a:ahLst/>
              <a:cxnLst/>
              <a:rect l="l" t="t" r="r" b="b"/>
              <a:pathLst>
                <a:path w="83267" h="102388" extrusionOk="0">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87" name="Google Shape;87;p4"/>
            <p:cNvSpPr/>
            <p:nvPr/>
          </p:nvSpPr>
          <p:spPr>
            <a:xfrm>
              <a:off x="5926550" y="470300"/>
              <a:ext cx="2400200" cy="3175950"/>
            </a:xfrm>
            <a:custGeom>
              <a:avLst/>
              <a:gdLst/>
              <a:ahLst/>
              <a:cxnLst/>
              <a:rect l="l" t="t" r="r" b="b"/>
              <a:pathLst>
                <a:path w="96008" h="127038" extrusionOk="0">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88" name="Google Shape;88;p4"/>
            <p:cNvSpPr/>
            <p:nvPr/>
          </p:nvSpPr>
          <p:spPr>
            <a:xfrm>
              <a:off x="4085850" y="471950"/>
              <a:ext cx="4240575" cy="1209800"/>
            </a:xfrm>
            <a:custGeom>
              <a:avLst/>
              <a:gdLst/>
              <a:ahLst/>
              <a:cxnLst/>
              <a:rect l="l" t="t" r="r" b="b"/>
              <a:pathLst>
                <a:path w="169623" h="48392" extrusionOk="0">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nvGrpSpPr>
          <p:cNvPr id="89" name="Google Shape;89;p4"/>
          <p:cNvGrpSpPr/>
          <p:nvPr/>
        </p:nvGrpSpPr>
        <p:grpSpPr>
          <a:xfrm rot="3661699">
            <a:off x="-1305447" y="-1507046"/>
            <a:ext cx="4241098" cy="3176648"/>
            <a:chOff x="4085850" y="470300"/>
            <a:chExt cx="4240900" cy="3176500"/>
          </a:xfrm>
        </p:grpSpPr>
        <p:sp>
          <p:nvSpPr>
            <p:cNvPr id="90" name="Google Shape;90;p4"/>
            <p:cNvSpPr/>
            <p:nvPr/>
          </p:nvSpPr>
          <p:spPr>
            <a:xfrm>
              <a:off x="4086275" y="1087100"/>
              <a:ext cx="2081675" cy="2559700"/>
            </a:xfrm>
            <a:custGeom>
              <a:avLst/>
              <a:gdLst/>
              <a:ahLst/>
              <a:cxnLst/>
              <a:rect l="l" t="t" r="r" b="b"/>
              <a:pathLst>
                <a:path w="83267" h="102388" extrusionOk="0">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91" name="Google Shape;91;p4"/>
            <p:cNvSpPr/>
            <p:nvPr/>
          </p:nvSpPr>
          <p:spPr>
            <a:xfrm>
              <a:off x="5926550" y="470300"/>
              <a:ext cx="2400200" cy="3175950"/>
            </a:xfrm>
            <a:custGeom>
              <a:avLst/>
              <a:gdLst/>
              <a:ahLst/>
              <a:cxnLst/>
              <a:rect l="l" t="t" r="r" b="b"/>
              <a:pathLst>
                <a:path w="96008" h="127038" extrusionOk="0">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92" name="Google Shape;92;p4"/>
            <p:cNvSpPr/>
            <p:nvPr/>
          </p:nvSpPr>
          <p:spPr>
            <a:xfrm>
              <a:off x="4085850" y="471950"/>
              <a:ext cx="4240575" cy="1209800"/>
            </a:xfrm>
            <a:custGeom>
              <a:avLst/>
              <a:gdLst/>
              <a:ahLst/>
              <a:cxnLst/>
              <a:rect l="l" t="t" r="r" b="b"/>
              <a:pathLst>
                <a:path w="169623" h="48392" extrusionOk="0">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nvGrpSpPr>
          <p:cNvPr id="93" name="Google Shape;93;p4"/>
          <p:cNvGrpSpPr/>
          <p:nvPr/>
        </p:nvGrpSpPr>
        <p:grpSpPr>
          <a:xfrm rot="2064881">
            <a:off x="3697718" y="4395234"/>
            <a:ext cx="4241061" cy="3176621"/>
            <a:chOff x="4085850" y="470300"/>
            <a:chExt cx="4240900" cy="3176500"/>
          </a:xfrm>
        </p:grpSpPr>
        <p:sp>
          <p:nvSpPr>
            <p:cNvPr id="94" name="Google Shape;94;p4"/>
            <p:cNvSpPr/>
            <p:nvPr/>
          </p:nvSpPr>
          <p:spPr>
            <a:xfrm>
              <a:off x="4086275" y="1087100"/>
              <a:ext cx="2081675" cy="2559700"/>
            </a:xfrm>
            <a:custGeom>
              <a:avLst/>
              <a:gdLst/>
              <a:ahLst/>
              <a:cxnLst/>
              <a:rect l="l" t="t" r="r" b="b"/>
              <a:pathLst>
                <a:path w="83267" h="102388" extrusionOk="0">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95" name="Google Shape;95;p4"/>
            <p:cNvSpPr/>
            <p:nvPr/>
          </p:nvSpPr>
          <p:spPr>
            <a:xfrm>
              <a:off x="5926550" y="470300"/>
              <a:ext cx="2400200" cy="3175950"/>
            </a:xfrm>
            <a:custGeom>
              <a:avLst/>
              <a:gdLst/>
              <a:ahLst/>
              <a:cxnLst/>
              <a:rect l="l" t="t" r="r" b="b"/>
              <a:pathLst>
                <a:path w="96008" h="127038" extrusionOk="0">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96" name="Google Shape;96;p4"/>
            <p:cNvSpPr/>
            <p:nvPr/>
          </p:nvSpPr>
          <p:spPr>
            <a:xfrm>
              <a:off x="4085850" y="471950"/>
              <a:ext cx="4240575" cy="1209800"/>
            </a:xfrm>
            <a:custGeom>
              <a:avLst/>
              <a:gdLst/>
              <a:ahLst/>
              <a:cxnLst/>
              <a:rect l="l" t="t" r="r" b="b"/>
              <a:pathLst>
                <a:path w="169623" h="48392" extrusionOk="0">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sp>
        <p:nvSpPr>
          <p:cNvPr id="97" name="Google Shape;97;p4"/>
          <p:cNvSpPr txBox="1"/>
          <p:nvPr>
            <p:ph type="sldNum" idx="12"/>
          </p:nvPr>
        </p:nvSpPr>
        <p:spPr>
          <a:xfrm>
            <a:off x="8552377" y="4673650"/>
            <a:ext cx="4008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fld>
            <a:endParaRPr lang="en-GB"/>
          </a:p>
        </p:txBody>
      </p:sp>
      <p:sp>
        <p:nvSpPr>
          <p:cNvPr id="98" name="Google Shape;98;p4"/>
          <p:cNvSpPr/>
          <p:nvPr/>
        </p:nvSpPr>
        <p:spPr>
          <a:xfrm rot="10800000">
            <a:off x="3890825" y="0"/>
            <a:ext cx="1362300" cy="1447500"/>
          </a:xfrm>
          <a:prstGeom prst="triangle">
            <a:avLst>
              <a:gd name="adj" fmla="val 50000"/>
            </a:avLst>
          </a:prstGeom>
          <a:gradFill>
            <a:gsLst>
              <a:gs pos="0">
                <a:schemeClr val="accent1"/>
              </a:gs>
              <a:gs pos="49000">
                <a:srgbClr val="711662"/>
              </a:gs>
              <a:gs pos="50000">
                <a:schemeClr val="accent5"/>
              </a:gs>
              <a:gs pos="100000">
                <a:schemeClr val="accen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9" name="Google Shape;99;p4"/>
          <p:cNvSpPr txBox="1"/>
          <p:nvPr/>
        </p:nvSpPr>
        <p:spPr>
          <a:xfrm>
            <a:off x="3593400" y="108166"/>
            <a:ext cx="1957200" cy="653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GB" sz="9600">
                <a:solidFill>
                  <a:schemeClr val="dk1"/>
                </a:solidFill>
                <a:latin typeface="Saira Semi Condensed" panose="00000506000000000000"/>
                <a:ea typeface="Saira Semi Condensed" panose="00000506000000000000"/>
                <a:cs typeface="Saira Semi Condensed" panose="00000506000000000000"/>
                <a:sym typeface="Saira Semi Condensed" panose="00000506000000000000"/>
              </a:rPr>
              <a:t>“</a:t>
            </a:r>
            <a:endParaRPr sz="9600">
              <a:solidFill>
                <a:schemeClr val="dk1"/>
              </a:solidFill>
              <a:latin typeface="Saira Semi Condensed" panose="00000506000000000000"/>
              <a:ea typeface="Saira Semi Condensed" panose="00000506000000000000"/>
              <a:cs typeface="Saira Semi Condensed" panose="00000506000000000000"/>
              <a:sym typeface="Saira Semi Condensed" panose="00000506000000000000"/>
            </a:endParaRPr>
          </a:p>
        </p:txBody>
      </p:sp>
      <p:sp>
        <p:nvSpPr>
          <p:cNvPr id="100" name="Google Shape;100;p4"/>
          <p:cNvSpPr txBox="1"/>
          <p:nvPr>
            <p:ph type="body" idx="1"/>
          </p:nvPr>
        </p:nvSpPr>
        <p:spPr>
          <a:xfrm>
            <a:off x="1991825" y="2161800"/>
            <a:ext cx="5160300" cy="819900"/>
          </a:xfrm>
          <a:prstGeom prst="rect">
            <a:avLst/>
          </a:prstGeom>
        </p:spPr>
        <p:txBody>
          <a:bodyPr spcFirstLastPara="1" wrap="square" lIns="0" tIns="0" rIns="0" bIns="0" anchor="ctr" anchorCtr="0">
            <a:noAutofit/>
          </a:bodyPr>
          <a:lstStyle>
            <a:lvl1pPr marL="457200" lvl="0" indent="-419100" algn="ctr" rtl="0">
              <a:spcBef>
                <a:spcPts val="0"/>
              </a:spcBef>
              <a:spcAft>
                <a:spcPts val="0"/>
              </a:spcAft>
              <a:buSzPts val="3000"/>
              <a:buChar char="⩥"/>
              <a:defRPr sz="3000"/>
            </a:lvl1pPr>
            <a:lvl2pPr marL="914400" lvl="1" indent="-419100" algn="ctr" rtl="0">
              <a:spcBef>
                <a:spcPts val="600"/>
              </a:spcBef>
              <a:spcAft>
                <a:spcPts val="0"/>
              </a:spcAft>
              <a:buSzPts val="3000"/>
              <a:buChar char="⊳"/>
              <a:defRPr sz="3000"/>
            </a:lvl2pPr>
            <a:lvl3pPr marL="1371600" lvl="2" indent="-419100" algn="ctr" rtl="0">
              <a:spcBef>
                <a:spcPts val="600"/>
              </a:spcBef>
              <a:spcAft>
                <a:spcPts val="0"/>
              </a:spcAft>
              <a:buSzPts val="3000"/>
              <a:buChar char="■"/>
              <a:defRPr sz="3000"/>
            </a:lvl3pPr>
            <a:lvl4pPr marL="1828800" lvl="3" indent="-419100" algn="ctr" rtl="0">
              <a:spcBef>
                <a:spcPts val="600"/>
              </a:spcBef>
              <a:spcAft>
                <a:spcPts val="0"/>
              </a:spcAft>
              <a:buSzPts val="3000"/>
              <a:buChar char="●"/>
              <a:defRPr sz="3000"/>
            </a:lvl4pPr>
            <a:lvl5pPr marL="2286000" lvl="4" indent="-419100" algn="ctr" rtl="0">
              <a:spcBef>
                <a:spcPts val="600"/>
              </a:spcBef>
              <a:spcAft>
                <a:spcPts val="0"/>
              </a:spcAft>
              <a:buSzPts val="3000"/>
              <a:buChar char="○"/>
              <a:defRPr sz="3000"/>
            </a:lvl5pPr>
            <a:lvl6pPr marL="2743200" lvl="5" indent="-419100" algn="ctr" rtl="0">
              <a:spcBef>
                <a:spcPts val="600"/>
              </a:spcBef>
              <a:spcAft>
                <a:spcPts val="0"/>
              </a:spcAft>
              <a:buSzPts val="3000"/>
              <a:buChar char="■"/>
              <a:defRPr sz="3000"/>
            </a:lvl6pPr>
            <a:lvl7pPr marL="3200400" lvl="6" indent="-419100" algn="ctr" rtl="0">
              <a:spcBef>
                <a:spcPts val="600"/>
              </a:spcBef>
              <a:spcAft>
                <a:spcPts val="0"/>
              </a:spcAft>
              <a:buSzPts val="3000"/>
              <a:buChar char="●"/>
              <a:defRPr sz="3000"/>
            </a:lvl7pPr>
            <a:lvl8pPr marL="3657600" lvl="7" indent="-419100" algn="ctr" rtl="0">
              <a:spcBef>
                <a:spcPts val="600"/>
              </a:spcBef>
              <a:spcAft>
                <a:spcPts val="0"/>
              </a:spcAft>
              <a:buSzPts val="3000"/>
              <a:buChar char="○"/>
              <a:defRPr sz="3000"/>
            </a:lvl8pPr>
            <a:lvl9pPr marL="4114800" lvl="8" indent="-419100" algn="ctr" rtl="0">
              <a:spcBef>
                <a:spcPts val="600"/>
              </a:spcBef>
              <a:spcAft>
                <a:spcPts val="600"/>
              </a:spcAft>
              <a:buSzPts val="3000"/>
              <a:buChar char="■"/>
              <a:defRPr sz="3000"/>
            </a:lvl9pPr>
          </a:lstStyle>
          <a:p/>
        </p:txBody>
      </p:sp>
    </p:spTree>
  </p:cSld>
  <p:clrMapOvr>
    <a:masterClrMapping/>
  </p:clrMapOvr>
  <p:transition>
    <p:fade thruBlk="1"/>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x" matchingName="Title + 1 column">
  <p:cSld name="TITLE_AND_BODY">
    <p:spTree>
      <p:nvGrpSpPr>
        <p:cNvPr id="101" name="Shape 101"/>
        <p:cNvGrpSpPr/>
        <p:nvPr/>
      </p:nvGrpSpPr>
      <p:grpSpPr>
        <a:xfrm>
          <a:off x="0" y="0"/>
          <a:ext cx="0" cy="0"/>
          <a:chOff x="0" y="0"/>
          <a:chExt cx="0" cy="0"/>
        </a:xfrm>
      </p:grpSpPr>
      <p:grpSp>
        <p:nvGrpSpPr>
          <p:cNvPr id="102" name="Google Shape;102;p5"/>
          <p:cNvGrpSpPr/>
          <p:nvPr/>
        </p:nvGrpSpPr>
        <p:grpSpPr>
          <a:xfrm>
            <a:off x="-759397" y="-1429335"/>
            <a:ext cx="11252332" cy="8908295"/>
            <a:chOff x="-759397" y="-1429335"/>
            <a:chExt cx="11252332" cy="8908295"/>
          </a:xfrm>
        </p:grpSpPr>
        <p:grpSp>
          <p:nvGrpSpPr>
            <p:cNvPr id="103" name="Google Shape;103;p5"/>
            <p:cNvGrpSpPr/>
            <p:nvPr/>
          </p:nvGrpSpPr>
          <p:grpSpPr>
            <a:xfrm rot="6700721">
              <a:off x="7303640" y="3147701"/>
              <a:ext cx="3088249" cy="2313146"/>
              <a:chOff x="4085850" y="470300"/>
              <a:chExt cx="4240900" cy="3176500"/>
            </a:xfrm>
          </p:grpSpPr>
          <p:sp>
            <p:nvSpPr>
              <p:cNvPr id="104" name="Google Shape;104;p5"/>
              <p:cNvSpPr/>
              <p:nvPr/>
            </p:nvSpPr>
            <p:spPr>
              <a:xfrm>
                <a:off x="4086275" y="1087100"/>
                <a:ext cx="2081675" cy="2559700"/>
              </a:xfrm>
              <a:custGeom>
                <a:avLst/>
                <a:gdLst/>
                <a:ahLst/>
                <a:cxnLst/>
                <a:rect l="l" t="t" r="r" b="b"/>
                <a:pathLst>
                  <a:path w="83267" h="102388" extrusionOk="0">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105" name="Google Shape;105;p5"/>
              <p:cNvSpPr/>
              <p:nvPr/>
            </p:nvSpPr>
            <p:spPr>
              <a:xfrm>
                <a:off x="5926550" y="470300"/>
                <a:ext cx="2400200" cy="3175950"/>
              </a:xfrm>
              <a:custGeom>
                <a:avLst/>
                <a:gdLst/>
                <a:ahLst/>
                <a:cxnLst/>
                <a:rect l="l" t="t" r="r" b="b"/>
                <a:pathLst>
                  <a:path w="96008" h="127038" extrusionOk="0">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106" name="Google Shape;106;p5"/>
              <p:cNvSpPr/>
              <p:nvPr/>
            </p:nvSpPr>
            <p:spPr>
              <a:xfrm>
                <a:off x="4085850" y="471950"/>
                <a:ext cx="4240575" cy="1209800"/>
              </a:xfrm>
              <a:custGeom>
                <a:avLst/>
                <a:gdLst/>
                <a:ahLst/>
                <a:cxnLst/>
                <a:rect l="l" t="t" r="r" b="b"/>
                <a:pathLst>
                  <a:path w="169623" h="48392" extrusionOk="0">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nvGrpSpPr>
            <p:cNvPr id="107" name="Google Shape;107;p5"/>
            <p:cNvGrpSpPr/>
            <p:nvPr/>
          </p:nvGrpSpPr>
          <p:grpSpPr>
            <a:xfrm rot="-7744153">
              <a:off x="-192592" y="-13570"/>
              <a:ext cx="2104103" cy="1576006"/>
              <a:chOff x="4085850" y="470300"/>
              <a:chExt cx="4240900" cy="3176500"/>
            </a:xfrm>
          </p:grpSpPr>
          <p:sp>
            <p:nvSpPr>
              <p:cNvPr id="108" name="Google Shape;108;p5"/>
              <p:cNvSpPr/>
              <p:nvPr/>
            </p:nvSpPr>
            <p:spPr>
              <a:xfrm>
                <a:off x="4086275" y="1087100"/>
                <a:ext cx="2081675" cy="2559700"/>
              </a:xfrm>
              <a:custGeom>
                <a:avLst/>
                <a:gdLst/>
                <a:ahLst/>
                <a:cxnLst/>
                <a:rect l="l" t="t" r="r" b="b"/>
                <a:pathLst>
                  <a:path w="83267" h="102388" extrusionOk="0">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109" name="Google Shape;109;p5"/>
              <p:cNvSpPr/>
              <p:nvPr/>
            </p:nvSpPr>
            <p:spPr>
              <a:xfrm>
                <a:off x="5926550" y="470300"/>
                <a:ext cx="2400200" cy="3175950"/>
              </a:xfrm>
              <a:custGeom>
                <a:avLst/>
                <a:gdLst/>
                <a:ahLst/>
                <a:cxnLst/>
                <a:rect l="l" t="t" r="r" b="b"/>
                <a:pathLst>
                  <a:path w="96008" h="127038" extrusionOk="0">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110" name="Google Shape;110;p5"/>
              <p:cNvSpPr/>
              <p:nvPr/>
            </p:nvSpPr>
            <p:spPr>
              <a:xfrm>
                <a:off x="4085850" y="471950"/>
                <a:ext cx="4240575" cy="1209800"/>
              </a:xfrm>
              <a:custGeom>
                <a:avLst/>
                <a:gdLst/>
                <a:ahLst/>
                <a:cxnLst/>
                <a:rect l="l" t="t" r="r" b="b"/>
                <a:pathLst>
                  <a:path w="169623" h="48392" extrusionOk="0">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nvGrpSpPr>
            <p:cNvPr id="111" name="Google Shape;111;p5"/>
            <p:cNvGrpSpPr/>
            <p:nvPr/>
          </p:nvGrpSpPr>
          <p:grpSpPr>
            <a:xfrm>
              <a:off x="5722503" y="1415186"/>
              <a:ext cx="3088223" cy="2313127"/>
              <a:chOff x="4085850" y="470300"/>
              <a:chExt cx="4240900" cy="3176500"/>
            </a:xfrm>
          </p:grpSpPr>
          <p:sp>
            <p:nvSpPr>
              <p:cNvPr id="112" name="Google Shape;112;p5"/>
              <p:cNvSpPr/>
              <p:nvPr/>
            </p:nvSpPr>
            <p:spPr>
              <a:xfrm>
                <a:off x="4086275" y="1087100"/>
                <a:ext cx="2081675" cy="2559700"/>
              </a:xfrm>
              <a:custGeom>
                <a:avLst/>
                <a:gdLst/>
                <a:ahLst/>
                <a:cxnLst/>
                <a:rect l="l" t="t" r="r" b="b"/>
                <a:pathLst>
                  <a:path w="83267" h="102388" extrusionOk="0">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113" name="Google Shape;113;p5"/>
              <p:cNvSpPr/>
              <p:nvPr/>
            </p:nvSpPr>
            <p:spPr>
              <a:xfrm>
                <a:off x="5926550" y="470300"/>
                <a:ext cx="2400200" cy="3175950"/>
              </a:xfrm>
              <a:custGeom>
                <a:avLst/>
                <a:gdLst/>
                <a:ahLst/>
                <a:cxnLst/>
                <a:rect l="l" t="t" r="r" b="b"/>
                <a:pathLst>
                  <a:path w="96008" h="127038" extrusionOk="0">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114" name="Google Shape;114;p5"/>
              <p:cNvSpPr/>
              <p:nvPr/>
            </p:nvSpPr>
            <p:spPr>
              <a:xfrm>
                <a:off x="4085850" y="471950"/>
                <a:ext cx="4240575" cy="1209800"/>
              </a:xfrm>
              <a:custGeom>
                <a:avLst/>
                <a:gdLst/>
                <a:ahLst/>
                <a:cxnLst/>
                <a:rect l="l" t="t" r="r" b="b"/>
                <a:pathLst>
                  <a:path w="169623" h="48392" extrusionOk="0">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nvGrpSpPr>
            <p:cNvPr id="115" name="Google Shape;115;p5"/>
            <p:cNvGrpSpPr/>
            <p:nvPr/>
          </p:nvGrpSpPr>
          <p:grpSpPr>
            <a:xfrm rot="-10393052">
              <a:off x="6322227" y="-1255070"/>
              <a:ext cx="3088207" cy="2313115"/>
              <a:chOff x="4085850" y="470300"/>
              <a:chExt cx="4240900" cy="3176500"/>
            </a:xfrm>
          </p:grpSpPr>
          <p:sp>
            <p:nvSpPr>
              <p:cNvPr id="116" name="Google Shape;116;p5"/>
              <p:cNvSpPr/>
              <p:nvPr/>
            </p:nvSpPr>
            <p:spPr>
              <a:xfrm>
                <a:off x="4086275" y="1087100"/>
                <a:ext cx="2081675" cy="2559700"/>
              </a:xfrm>
              <a:custGeom>
                <a:avLst/>
                <a:gdLst/>
                <a:ahLst/>
                <a:cxnLst/>
                <a:rect l="l" t="t" r="r" b="b"/>
                <a:pathLst>
                  <a:path w="83267" h="102388" extrusionOk="0">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117" name="Google Shape;117;p5"/>
              <p:cNvSpPr/>
              <p:nvPr/>
            </p:nvSpPr>
            <p:spPr>
              <a:xfrm>
                <a:off x="5926550" y="470300"/>
                <a:ext cx="2400200" cy="3175950"/>
              </a:xfrm>
              <a:custGeom>
                <a:avLst/>
                <a:gdLst/>
                <a:ahLst/>
                <a:cxnLst/>
                <a:rect l="l" t="t" r="r" b="b"/>
                <a:pathLst>
                  <a:path w="96008" h="127038" extrusionOk="0">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118" name="Google Shape;118;p5"/>
              <p:cNvSpPr/>
              <p:nvPr/>
            </p:nvSpPr>
            <p:spPr>
              <a:xfrm>
                <a:off x="4085850" y="471950"/>
                <a:ext cx="4240575" cy="1209800"/>
              </a:xfrm>
              <a:custGeom>
                <a:avLst/>
                <a:gdLst/>
                <a:ahLst/>
                <a:cxnLst/>
                <a:rect l="l" t="t" r="r" b="b"/>
                <a:pathLst>
                  <a:path w="169623" h="48392" extrusionOk="0">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nvGrpSpPr>
            <p:cNvPr id="119" name="Google Shape;119;p5"/>
            <p:cNvGrpSpPr/>
            <p:nvPr/>
          </p:nvGrpSpPr>
          <p:grpSpPr>
            <a:xfrm rot="-3703752">
              <a:off x="8586740" y="1817588"/>
              <a:ext cx="1592892" cy="1193101"/>
              <a:chOff x="4085850" y="470300"/>
              <a:chExt cx="4240900" cy="3176500"/>
            </a:xfrm>
          </p:grpSpPr>
          <p:sp>
            <p:nvSpPr>
              <p:cNvPr id="120" name="Google Shape;120;p5"/>
              <p:cNvSpPr/>
              <p:nvPr/>
            </p:nvSpPr>
            <p:spPr>
              <a:xfrm>
                <a:off x="4086275" y="1087100"/>
                <a:ext cx="2081675" cy="2559700"/>
              </a:xfrm>
              <a:custGeom>
                <a:avLst/>
                <a:gdLst/>
                <a:ahLst/>
                <a:cxnLst/>
                <a:rect l="l" t="t" r="r" b="b"/>
                <a:pathLst>
                  <a:path w="83267" h="102388" extrusionOk="0">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121" name="Google Shape;121;p5"/>
              <p:cNvSpPr/>
              <p:nvPr/>
            </p:nvSpPr>
            <p:spPr>
              <a:xfrm>
                <a:off x="5926550" y="470300"/>
                <a:ext cx="2400200" cy="3175950"/>
              </a:xfrm>
              <a:custGeom>
                <a:avLst/>
                <a:gdLst/>
                <a:ahLst/>
                <a:cxnLst/>
                <a:rect l="l" t="t" r="r" b="b"/>
                <a:pathLst>
                  <a:path w="96008" h="127038" extrusionOk="0">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122" name="Google Shape;122;p5"/>
              <p:cNvSpPr/>
              <p:nvPr/>
            </p:nvSpPr>
            <p:spPr>
              <a:xfrm>
                <a:off x="4085850" y="471950"/>
                <a:ext cx="4240575" cy="1209800"/>
              </a:xfrm>
              <a:custGeom>
                <a:avLst/>
                <a:gdLst/>
                <a:ahLst/>
                <a:cxnLst/>
                <a:rect l="l" t="t" r="r" b="b"/>
                <a:pathLst>
                  <a:path w="169623" h="48392" extrusionOk="0">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nvGrpSpPr>
            <p:cNvPr id="123" name="Google Shape;123;p5"/>
            <p:cNvGrpSpPr/>
            <p:nvPr/>
          </p:nvGrpSpPr>
          <p:grpSpPr>
            <a:xfrm rot="3440141">
              <a:off x="5102524" y="4398441"/>
              <a:ext cx="3088057" cy="2313002"/>
              <a:chOff x="4085850" y="470300"/>
              <a:chExt cx="4240900" cy="3176500"/>
            </a:xfrm>
          </p:grpSpPr>
          <p:sp>
            <p:nvSpPr>
              <p:cNvPr id="124" name="Google Shape;124;p5"/>
              <p:cNvSpPr/>
              <p:nvPr/>
            </p:nvSpPr>
            <p:spPr>
              <a:xfrm>
                <a:off x="4086275" y="1087100"/>
                <a:ext cx="2081675" cy="2559700"/>
              </a:xfrm>
              <a:custGeom>
                <a:avLst/>
                <a:gdLst/>
                <a:ahLst/>
                <a:cxnLst/>
                <a:rect l="l" t="t" r="r" b="b"/>
                <a:pathLst>
                  <a:path w="83267" h="102388" extrusionOk="0">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125" name="Google Shape;125;p5"/>
              <p:cNvSpPr/>
              <p:nvPr/>
            </p:nvSpPr>
            <p:spPr>
              <a:xfrm>
                <a:off x="5926550" y="470300"/>
                <a:ext cx="2400200" cy="3175950"/>
              </a:xfrm>
              <a:custGeom>
                <a:avLst/>
                <a:gdLst/>
                <a:ahLst/>
                <a:cxnLst/>
                <a:rect l="l" t="t" r="r" b="b"/>
                <a:pathLst>
                  <a:path w="96008" h="127038" extrusionOk="0">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126" name="Google Shape;126;p5"/>
              <p:cNvSpPr/>
              <p:nvPr/>
            </p:nvSpPr>
            <p:spPr>
              <a:xfrm>
                <a:off x="4085850" y="471950"/>
                <a:ext cx="4240575" cy="1209800"/>
              </a:xfrm>
              <a:custGeom>
                <a:avLst/>
                <a:gdLst/>
                <a:ahLst/>
                <a:cxnLst/>
                <a:rect l="l" t="t" r="r" b="b"/>
                <a:pathLst>
                  <a:path w="169623" h="48392" extrusionOk="0">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nvGrpSpPr>
            <p:cNvPr id="127" name="Google Shape;127;p5"/>
            <p:cNvGrpSpPr/>
            <p:nvPr/>
          </p:nvGrpSpPr>
          <p:grpSpPr>
            <a:xfrm rot="-307025">
              <a:off x="-709365" y="4578160"/>
              <a:ext cx="1592869" cy="1193084"/>
              <a:chOff x="4085850" y="470300"/>
              <a:chExt cx="4240900" cy="3176500"/>
            </a:xfrm>
          </p:grpSpPr>
          <p:sp>
            <p:nvSpPr>
              <p:cNvPr id="128" name="Google Shape;128;p5"/>
              <p:cNvSpPr/>
              <p:nvPr/>
            </p:nvSpPr>
            <p:spPr>
              <a:xfrm>
                <a:off x="4086275" y="1087100"/>
                <a:ext cx="2081675" cy="2559700"/>
              </a:xfrm>
              <a:custGeom>
                <a:avLst/>
                <a:gdLst/>
                <a:ahLst/>
                <a:cxnLst/>
                <a:rect l="l" t="t" r="r" b="b"/>
                <a:pathLst>
                  <a:path w="83267" h="102388" extrusionOk="0">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129" name="Google Shape;129;p5"/>
              <p:cNvSpPr/>
              <p:nvPr/>
            </p:nvSpPr>
            <p:spPr>
              <a:xfrm>
                <a:off x="5926550" y="470300"/>
                <a:ext cx="2400200" cy="3175950"/>
              </a:xfrm>
              <a:custGeom>
                <a:avLst/>
                <a:gdLst/>
                <a:ahLst/>
                <a:cxnLst/>
                <a:rect l="l" t="t" r="r" b="b"/>
                <a:pathLst>
                  <a:path w="96008" h="127038" extrusionOk="0">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130" name="Google Shape;130;p5"/>
              <p:cNvSpPr/>
              <p:nvPr/>
            </p:nvSpPr>
            <p:spPr>
              <a:xfrm>
                <a:off x="4085850" y="471950"/>
                <a:ext cx="4240575" cy="1209800"/>
              </a:xfrm>
              <a:custGeom>
                <a:avLst/>
                <a:gdLst/>
                <a:ahLst/>
                <a:cxnLst/>
                <a:rect l="l" t="t" r="r" b="b"/>
                <a:pathLst>
                  <a:path w="169623" h="48392" extrusionOk="0">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sp>
        <p:nvSpPr>
          <p:cNvPr id="131" name="Google Shape;131;p5"/>
          <p:cNvSpPr txBox="1"/>
          <p:nvPr>
            <p:ph type="title"/>
          </p:nvPr>
        </p:nvSpPr>
        <p:spPr>
          <a:xfrm>
            <a:off x="1334450" y="805875"/>
            <a:ext cx="6475200" cy="593700"/>
          </a:xfrm>
          <a:prstGeom prst="rect">
            <a:avLst/>
          </a:prstGeom>
        </p:spPr>
        <p:txBody>
          <a:bodyPr spcFirstLastPara="1" wrap="square" lIns="0" tIns="0" rIns="0" bIns="0" anchor="b" anchorCtr="0">
            <a:noAutofit/>
          </a:bodyPr>
          <a:lstStyle>
            <a:lvl1pPr lvl="0" rtl="0">
              <a:spcBef>
                <a:spcPts val="0"/>
              </a:spcBef>
              <a:spcAft>
                <a:spcPts val="0"/>
              </a:spcAft>
              <a:buSzPts val="4200"/>
              <a:buNone/>
              <a:defRPr/>
            </a:lvl1pPr>
            <a:lvl2pPr lvl="1" rtl="0">
              <a:spcBef>
                <a:spcPts val="0"/>
              </a:spcBef>
              <a:spcAft>
                <a:spcPts val="0"/>
              </a:spcAft>
              <a:buSzPts val="4200"/>
              <a:buNone/>
              <a:defRPr/>
            </a:lvl2pPr>
            <a:lvl3pPr lvl="2" rtl="0">
              <a:spcBef>
                <a:spcPts val="0"/>
              </a:spcBef>
              <a:spcAft>
                <a:spcPts val="0"/>
              </a:spcAft>
              <a:buSzPts val="4200"/>
              <a:buNone/>
              <a:defRPr/>
            </a:lvl3pPr>
            <a:lvl4pPr lvl="3" rtl="0">
              <a:spcBef>
                <a:spcPts val="0"/>
              </a:spcBef>
              <a:spcAft>
                <a:spcPts val="0"/>
              </a:spcAft>
              <a:buSzPts val="4200"/>
              <a:buNone/>
              <a:defRPr/>
            </a:lvl4pPr>
            <a:lvl5pPr lvl="4" rtl="0">
              <a:spcBef>
                <a:spcPts val="0"/>
              </a:spcBef>
              <a:spcAft>
                <a:spcPts val="0"/>
              </a:spcAft>
              <a:buSzPts val="4200"/>
              <a:buNone/>
              <a:defRPr/>
            </a:lvl5pPr>
            <a:lvl6pPr lvl="5" rtl="0">
              <a:spcBef>
                <a:spcPts val="0"/>
              </a:spcBef>
              <a:spcAft>
                <a:spcPts val="0"/>
              </a:spcAft>
              <a:buSzPts val="4200"/>
              <a:buNone/>
              <a:defRPr/>
            </a:lvl6pPr>
            <a:lvl7pPr lvl="6" rtl="0">
              <a:spcBef>
                <a:spcPts val="0"/>
              </a:spcBef>
              <a:spcAft>
                <a:spcPts val="0"/>
              </a:spcAft>
              <a:buSzPts val="4200"/>
              <a:buNone/>
              <a:defRPr/>
            </a:lvl7pPr>
            <a:lvl8pPr lvl="7" rtl="0">
              <a:spcBef>
                <a:spcPts val="0"/>
              </a:spcBef>
              <a:spcAft>
                <a:spcPts val="0"/>
              </a:spcAft>
              <a:buSzPts val="4200"/>
              <a:buNone/>
              <a:defRPr/>
            </a:lvl8pPr>
            <a:lvl9pPr lvl="8" rtl="0">
              <a:spcBef>
                <a:spcPts val="0"/>
              </a:spcBef>
              <a:spcAft>
                <a:spcPts val="0"/>
              </a:spcAft>
              <a:buSzPts val="4200"/>
              <a:buNone/>
              <a:defRPr/>
            </a:lvl9pPr>
          </a:lstStyle>
          <a:p/>
        </p:txBody>
      </p:sp>
      <p:sp>
        <p:nvSpPr>
          <p:cNvPr id="132" name="Google Shape;132;p5"/>
          <p:cNvSpPr txBox="1"/>
          <p:nvPr>
            <p:ph type="body" idx="1"/>
          </p:nvPr>
        </p:nvSpPr>
        <p:spPr>
          <a:xfrm>
            <a:off x="1334450" y="1513149"/>
            <a:ext cx="6475200" cy="2833800"/>
          </a:xfrm>
          <a:prstGeom prst="rect">
            <a:avLst/>
          </a:prstGeom>
        </p:spPr>
        <p:txBody>
          <a:bodyPr spcFirstLastPara="1" wrap="square" lIns="0" tIns="0" rIns="0" bIns="0" anchor="t" anchorCtr="0">
            <a:noAutofit/>
          </a:bodyPr>
          <a:lstStyle>
            <a:lvl1pPr marL="457200" lvl="0" indent="-381000" rtl="0">
              <a:spcBef>
                <a:spcPts val="0"/>
              </a:spcBef>
              <a:spcAft>
                <a:spcPts val="0"/>
              </a:spcAft>
              <a:buSzPts val="2400"/>
              <a:buChar char="⩥"/>
              <a:defRPr/>
            </a:lvl1pPr>
            <a:lvl2pPr marL="914400" lvl="1" indent="-381000" rtl="0">
              <a:spcBef>
                <a:spcPts val="600"/>
              </a:spcBef>
              <a:spcAft>
                <a:spcPts val="0"/>
              </a:spcAft>
              <a:buSzPts val="2400"/>
              <a:buChar char="⊳"/>
              <a:defRPr/>
            </a:lvl2pPr>
            <a:lvl3pPr marL="1371600" lvl="2" indent="-381000" rtl="0">
              <a:spcBef>
                <a:spcPts val="600"/>
              </a:spcBef>
              <a:spcAft>
                <a:spcPts val="0"/>
              </a:spcAft>
              <a:buSzPts val="2400"/>
              <a:buChar char="■"/>
              <a:defRPr/>
            </a:lvl3pPr>
            <a:lvl4pPr marL="1828800" lvl="3" indent="-381000" rtl="0">
              <a:spcBef>
                <a:spcPts val="600"/>
              </a:spcBef>
              <a:spcAft>
                <a:spcPts val="0"/>
              </a:spcAft>
              <a:buSzPts val="2400"/>
              <a:buChar char="●"/>
              <a:defRPr/>
            </a:lvl4pPr>
            <a:lvl5pPr marL="2286000" lvl="4" indent="-381000" rtl="0">
              <a:spcBef>
                <a:spcPts val="600"/>
              </a:spcBef>
              <a:spcAft>
                <a:spcPts val="0"/>
              </a:spcAft>
              <a:buSzPts val="2400"/>
              <a:buChar char="○"/>
              <a:defRPr/>
            </a:lvl5pPr>
            <a:lvl6pPr marL="2743200" lvl="5" indent="-381000" rtl="0">
              <a:spcBef>
                <a:spcPts val="600"/>
              </a:spcBef>
              <a:spcAft>
                <a:spcPts val="0"/>
              </a:spcAft>
              <a:buSzPts val="2400"/>
              <a:buChar char="■"/>
              <a:defRPr/>
            </a:lvl6pPr>
            <a:lvl7pPr marL="3200400" lvl="6" indent="-381000" rtl="0">
              <a:spcBef>
                <a:spcPts val="600"/>
              </a:spcBef>
              <a:spcAft>
                <a:spcPts val="0"/>
              </a:spcAft>
              <a:buSzPts val="2400"/>
              <a:buChar char="●"/>
              <a:defRPr/>
            </a:lvl7pPr>
            <a:lvl8pPr marL="3657600" lvl="7" indent="-381000" rtl="0">
              <a:spcBef>
                <a:spcPts val="600"/>
              </a:spcBef>
              <a:spcAft>
                <a:spcPts val="0"/>
              </a:spcAft>
              <a:buSzPts val="2400"/>
              <a:buChar char="○"/>
              <a:defRPr/>
            </a:lvl8pPr>
            <a:lvl9pPr marL="4114800" lvl="8" indent="-381000" rtl="0">
              <a:spcBef>
                <a:spcPts val="600"/>
              </a:spcBef>
              <a:spcAft>
                <a:spcPts val="600"/>
              </a:spcAft>
              <a:buSzPts val="2400"/>
              <a:buChar char="■"/>
              <a:defRPr/>
            </a:lvl9pPr>
          </a:lstStyle>
          <a:p/>
        </p:txBody>
      </p:sp>
      <p:sp>
        <p:nvSpPr>
          <p:cNvPr id="133" name="Google Shape;133;p5"/>
          <p:cNvSpPr txBox="1"/>
          <p:nvPr>
            <p:ph type="sldNum" idx="12"/>
          </p:nvPr>
        </p:nvSpPr>
        <p:spPr>
          <a:xfrm>
            <a:off x="8552377" y="4673650"/>
            <a:ext cx="4008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transition>
    <p:fade thruBlk="1"/>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ColTx" matchingName="Title + 2 columns">
  <p:cSld name="TITLE_AND_TWO_COLUMNS">
    <p:spTree>
      <p:nvGrpSpPr>
        <p:cNvPr id="134" name="Shape 134"/>
        <p:cNvGrpSpPr/>
        <p:nvPr/>
      </p:nvGrpSpPr>
      <p:grpSpPr>
        <a:xfrm>
          <a:off x="0" y="0"/>
          <a:ext cx="0" cy="0"/>
          <a:chOff x="0" y="0"/>
          <a:chExt cx="0" cy="0"/>
        </a:xfrm>
      </p:grpSpPr>
      <p:grpSp>
        <p:nvGrpSpPr>
          <p:cNvPr id="135" name="Google Shape;135;p6"/>
          <p:cNvGrpSpPr/>
          <p:nvPr/>
        </p:nvGrpSpPr>
        <p:grpSpPr>
          <a:xfrm>
            <a:off x="-526415" y="-2012041"/>
            <a:ext cx="10822522" cy="9292210"/>
            <a:chOff x="-526415" y="-2012041"/>
            <a:chExt cx="10822522" cy="9292210"/>
          </a:xfrm>
        </p:grpSpPr>
        <p:grpSp>
          <p:nvGrpSpPr>
            <p:cNvPr id="136" name="Google Shape;136;p6"/>
            <p:cNvGrpSpPr/>
            <p:nvPr/>
          </p:nvGrpSpPr>
          <p:grpSpPr>
            <a:xfrm rot="4770941">
              <a:off x="6865428" y="3318882"/>
              <a:ext cx="3088040" cy="2312990"/>
              <a:chOff x="4085850" y="470300"/>
              <a:chExt cx="4240900" cy="3176500"/>
            </a:xfrm>
          </p:grpSpPr>
          <p:sp>
            <p:nvSpPr>
              <p:cNvPr id="137" name="Google Shape;137;p6"/>
              <p:cNvSpPr/>
              <p:nvPr/>
            </p:nvSpPr>
            <p:spPr>
              <a:xfrm>
                <a:off x="4086275" y="1087100"/>
                <a:ext cx="2081675" cy="2559700"/>
              </a:xfrm>
              <a:custGeom>
                <a:avLst/>
                <a:gdLst/>
                <a:ahLst/>
                <a:cxnLst/>
                <a:rect l="l" t="t" r="r" b="b"/>
                <a:pathLst>
                  <a:path w="83267" h="102388" extrusionOk="0">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138" name="Google Shape;138;p6"/>
              <p:cNvSpPr/>
              <p:nvPr/>
            </p:nvSpPr>
            <p:spPr>
              <a:xfrm>
                <a:off x="5926550" y="470300"/>
                <a:ext cx="2400200" cy="3175950"/>
              </a:xfrm>
              <a:custGeom>
                <a:avLst/>
                <a:gdLst/>
                <a:ahLst/>
                <a:cxnLst/>
                <a:rect l="l" t="t" r="r" b="b"/>
                <a:pathLst>
                  <a:path w="96008" h="127038" extrusionOk="0">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139" name="Google Shape;139;p6"/>
              <p:cNvSpPr/>
              <p:nvPr/>
            </p:nvSpPr>
            <p:spPr>
              <a:xfrm>
                <a:off x="4085850" y="471950"/>
                <a:ext cx="4240575" cy="1209800"/>
              </a:xfrm>
              <a:custGeom>
                <a:avLst/>
                <a:gdLst/>
                <a:ahLst/>
                <a:cxnLst/>
                <a:rect l="l" t="t" r="r" b="b"/>
                <a:pathLst>
                  <a:path w="169623" h="48392" extrusionOk="0">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nvGrpSpPr>
            <p:cNvPr id="140" name="Google Shape;140;p6"/>
            <p:cNvGrpSpPr/>
            <p:nvPr/>
          </p:nvGrpSpPr>
          <p:grpSpPr>
            <a:xfrm rot="621389">
              <a:off x="-401884" y="390858"/>
              <a:ext cx="2104265" cy="1576127"/>
              <a:chOff x="4085850" y="470300"/>
              <a:chExt cx="4240900" cy="3176500"/>
            </a:xfrm>
          </p:grpSpPr>
          <p:sp>
            <p:nvSpPr>
              <p:cNvPr id="141" name="Google Shape;141;p6"/>
              <p:cNvSpPr/>
              <p:nvPr/>
            </p:nvSpPr>
            <p:spPr>
              <a:xfrm>
                <a:off x="4086275" y="1087100"/>
                <a:ext cx="2081675" cy="2559700"/>
              </a:xfrm>
              <a:custGeom>
                <a:avLst/>
                <a:gdLst/>
                <a:ahLst/>
                <a:cxnLst/>
                <a:rect l="l" t="t" r="r" b="b"/>
                <a:pathLst>
                  <a:path w="83267" h="102388" extrusionOk="0">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142" name="Google Shape;142;p6"/>
              <p:cNvSpPr/>
              <p:nvPr/>
            </p:nvSpPr>
            <p:spPr>
              <a:xfrm>
                <a:off x="5926550" y="470300"/>
                <a:ext cx="2400200" cy="3175950"/>
              </a:xfrm>
              <a:custGeom>
                <a:avLst/>
                <a:gdLst/>
                <a:ahLst/>
                <a:cxnLst/>
                <a:rect l="l" t="t" r="r" b="b"/>
                <a:pathLst>
                  <a:path w="96008" h="127038" extrusionOk="0">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143" name="Google Shape;143;p6"/>
              <p:cNvSpPr/>
              <p:nvPr/>
            </p:nvSpPr>
            <p:spPr>
              <a:xfrm>
                <a:off x="4085850" y="471950"/>
                <a:ext cx="4240575" cy="1209800"/>
              </a:xfrm>
              <a:custGeom>
                <a:avLst/>
                <a:gdLst/>
                <a:ahLst/>
                <a:cxnLst/>
                <a:rect l="l" t="t" r="r" b="b"/>
                <a:pathLst>
                  <a:path w="169623" h="48392" extrusionOk="0">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nvGrpSpPr>
            <p:cNvPr id="144" name="Google Shape;144;p6"/>
            <p:cNvGrpSpPr/>
            <p:nvPr/>
          </p:nvGrpSpPr>
          <p:grpSpPr>
            <a:xfrm rot="-6306529">
              <a:off x="5570084" y="1338843"/>
              <a:ext cx="3088100" cy="2313035"/>
              <a:chOff x="4085850" y="470300"/>
              <a:chExt cx="4240900" cy="3176500"/>
            </a:xfrm>
          </p:grpSpPr>
          <p:sp>
            <p:nvSpPr>
              <p:cNvPr id="145" name="Google Shape;145;p6"/>
              <p:cNvSpPr/>
              <p:nvPr/>
            </p:nvSpPr>
            <p:spPr>
              <a:xfrm>
                <a:off x="4086275" y="1087100"/>
                <a:ext cx="2081675" cy="2559700"/>
              </a:xfrm>
              <a:custGeom>
                <a:avLst/>
                <a:gdLst/>
                <a:ahLst/>
                <a:cxnLst/>
                <a:rect l="l" t="t" r="r" b="b"/>
                <a:pathLst>
                  <a:path w="83267" h="102388" extrusionOk="0">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146" name="Google Shape;146;p6"/>
              <p:cNvSpPr/>
              <p:nvPr/>
            </p:nvSpPr>
            <p:spPr>
              <a:xfrm>
                <a:off x="5926550" y="470300"/>
                <a:ext cx="2400200" cy="3175950"/>
              </a:xfrm>
              <a:custGeom>
                <a:avLst/>
                <a:gdLst/>
                <a:ahLst/>
                <a:cxnLst/>
                <a:rect l="l" t="t" r="r" b="b"/>
                <a:pathLst>
                  <a:path w="96008" h="127038" extrusionOk="0">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147" name="Google Shape;147;p6"/>
              <p:cNvSpPr/>
              <p:nvPr/>
            </p:nvSpPr>
            <p:spPr>
              <a:xfrm>
                <a:off x="4085850" y="471950"/>
                <a:ext cx="4240575" cy="1209800"/>
              </a:xfrm>
              <a:custGeom>
                <a:avLst/>
                <a:gdLst/>
                <a:ahLst/>
                <a:cxnLst/>
                <a:rect l="l" t="t" r="r" b="b"/>
                <a:pathLst>
                  <a:path w="169623" h="48392" extrusionOk="0">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nvGrpSpPr>
            <p:cNvPr id="148" name="Google Shape;148;p6"/>
            <p:cNvGrpSpPr/>
            <p:nvPr/>
          </p:nvGrpSpPr>
          <p:grpSpPr>
            <a:xfrm rot="-7174504">
              <a:off x="6322166" y="-1254865"/>
              <a:ext cx="3088113" cy="2313044"/>
              <a:chOff x="4085850" y="470300"/>
              <a:chExt cx="4240900" cy="3176500"/>
            </a:xfrm>
          </p:grpSpPr>
          <p:sp>
            <p:nvSpPr>
              <p:cNvPr id="149" name="Google Shape;149;p6"/>
              <p:cNvSpPr/>
              <p:nvPr/>
            </p:nvSpPr>
            <p:spPr>
              <a:xfrm>
                <a:off x="4086275" y="1087100"/>
                <a:ext cx="2081675" cy="2559700"/>
              </a:xfrm>
              <a:custGeom>
                <a:avLst/>
                <a:gdLst/>
                <a:ahLst/>
                <a:cxnLst/>
                <a:rect l="l" t="t" r="r" b="b"/>
                <a:pathLst>
                  <a:path w="83267" h="102388" extrusionOk="0">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150" name="Google Shape;150;p6"/>
              <p:cNvSpPr/>
              <p:nvPr/>
            </p:nvSpPr>
            <p:spPr>
              <a:xfrm>
                <a:off x="5926550" y="470300"/>
                <a:ext cx="2400200" cy="3175950"/>
              </a:xfrm>
              <a:custGeom>
                <a:avLst/>
                <a:gdLst/>
                <a:ahLst/>
                <a:cxnLst/>
                <a:rect l="l" t="t" r="r" b="b"/>
                <a:pathLst>
                  <a:path w="96008" h="127038" extrusionOk="0">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151" name="Google Shape;151;p6"/>
              <p:cNvSpPr/>
              <p:nvPr/>
            </p:nvSpPr>
            <p:spPr>
              <a:xfrm>
                <a:off x="4085850" y="471950"/>
                <a:ext cx="4240575" cy="1209800"/>
              </a:xfrm>
              <a:custGeom>
                <a:avLst/>
                <a:gdLst/>
                <a:ahLst/>
                <a:cxnLst/>
                <a:rect l="l" t="t" r="r" b="b"/>
                <a:pathLst>
                  <a:path w="169623" h="48392" extrusionOk="0">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nvGrpSpPr>
            <p:cNvPr id="152" name="Google Shape;152;p6"/>
            <p:cNvGrpSpPr/>
            <p:nvPr/>
          </p:nvGrpSpPr>
          <p:grpSpPr>
            <a:xfrm rot="-3192199">
              <a:off x="8544734" y="1101799"/>
              <a:ext cx="1593053" cy="1193221"/>
              <a:chOff x="4085850" y="470300"/>
              <a:chExt cx="4240900" cy="3176500"/>
            </a:xfrm>
          </p:grpSpPr>
          <p:sp>
            <p:nvSpPr>
              <p:cNvPr id="153" name="Google Shape;153;p6"/>
              <p:cNvSpPr/>
              <p:nvPr/>
            </p:nvSpPr>
            <p:spPr>
              <a:xfrm>
                <a:off x="4086275" y="1087100"/>
                <a:ext cx="2081675" cy="2559700"/>
              </a:xfrm>
              <a:custGeom>
                <a:avLst/>
                <a:gdLst/>
                <a:ahLst/>
                <a:cxnLst/>
                <a:rect l="l" t="t" r="r" b="b"/>
                <a:pathLst>
                  <a:path w="83267" h="102388" extrusionOk="0">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154" name="Google Shape;154;p6"/>
              <p:cNvSpPr/>
              <p:nvPr/>
            </p:nvSpPr>
            <p:spPr>
              <a:xfrm>
                <a:off x="5926550" y="470300"/>
                <a:ext cx="2400200" cy="3175950"/>
              </a:xfrm>
              <a:custGeom>
                <a:avLst/>
                <a:gdLst/>
                <a:ahLst/>
                <a:cxnLst/>
                <a:rect l="l" t="t" r="r" b="b"/>
                <a:pathLst>
                  <a:path w="96008" h="127038" extrusionOk="0">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155" name="Google Shape;155;p6"/>
              <p:cNvSpPr/>
              <p:nvPr/>
            </p:nvSpPr>
            <p:spPr>
              <a:xfrm>
                <a:off x="4085850" y="471950"/>
                <a:ext cx="4240575" cy="1209800"/>
              </a:xfrm>
              <a:custGeom>
                <a:avLst/>
                <a:gdLst/>
                <a:ahLst/>
                <a:cxnLst/>
                <a:rect l="l" t="t" r="r" b="b"/>
                <a:pathLst>
                  <a:path w="169623" h="48392" extrusionOk="0">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nvGrpSpPr>
            <p:cNvPr id="156" name="Google Shape;156;p6"/>
            <p:cNvGrpSpPr/>
            <p:nvPr/>
          </p:nvGrpSpPr>
          <p:grpSpPr>
            <a:xfrm rot="-4784834">
              <a:off x="5102292" y="4398582"/>
              <a:ext cx="3087912" cy="2312894"/>
              <a:chOff x="4085850" y="470300"/>
              <a:chExt cx="4240900" cy="3176500"/>
            </a:xfrm>
          </p:grpSpPr>
          <p:sp>
            <p:nvSpPr>
              <p:cNvPr id="157" name="Google Shape;157;p6"/>
              <p:cNvSpPr/>
              <p:nvPr/>
            </p:nvSpPr>
            <p:spPr>
              <a:xfrm>
                <a:off x="4086275" y="1087100"/>
                <a:ext cx="2081675" cy="2559700"/>
              </a:xfrm>
              <a:custGeom>
                <a:avLst/>
                <a:gdLst/>
                <a:ahLst/>
                <a:cxnLst/>
                <a:rect l="l" t="t" r="r" b="b"/>
                <a:pathLst>
                  <a:path w="83267" h="102388" extrusionOk="0">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158" name="Google Shape;158;p6"/>
              <p:cNvSpPr/>
              <p:nvPr/>
            </p:nvSpPr>
            <p:spPr>
              <a:xfrm>
                <a:off x="5926550" y="470300"/>
                <a:ext cx="2400200" cy="3175950"/>
              </a:xfrm>
              <a:custGeom>
                <a:avLst/>
                <a:gdLst/>
                <a:ahLst/>
                <a:cxnLst/>
                <a:rect l="l" t="t" r="r" b="b"/>
                <a:pathLst>
                  <a:path w="96008" h="127038" extrusionOk="0">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159" name="Google Shape;159;p6"/>
              <p:cNvSpPr/>
              <p:nvPr/>
            </p:nvSpPr>
            <p:spPr>
              <a:xfrm>
                <a:off x="4085850" y="471950"/>
                <a:ext cx="4240575" cy="1209800"/>
              </a:xfrm>
              <a:custGeom>
                <a:avLst/>
                <a:gdLst/>
                <a:ahLst/>
                <a:cxnLst/>
                <a:rect l="l" t="t" r="r" b="b"/>
                <a:pathLst>
                  <a:path w="169623" h="48392" extrusionOk="0">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nvGrpSpPr>
            <p:cNvPr id="160" name="Google Shape;160;p6"/>
            <p:cNvGrpSpPr/>
            <p:nvPr/>
          </p:nvGrpSpPr>
          <p:grpSpPr>
            <a:xfrm rot="-2449976">
              <a:off x="-330187" y="4273877"/>
              <a:ext cx="1592959" cy="1193151"/>
              <a:chOff x="4085850" y="470300"/>
              <a:chExt cx="4240900" cy="3176500"/>
            </a:xfrm>
          </p:grpSpPr>
          <p:sp>
            <p:nvSpPr>
              <p:cNvPr id="161" name="Google Shape;161;p6"/>
              <p:cNvSpPr/>
              <p:nvPr/>
            </p:nvSpPr>
            <p:spPr>
              <a:xfrm>
                <a:off x="4086275" y="1087100"/>
                <a:ext cx="2081675" cy="2559700"/>
              </a:xfrm>
              <a:custGeom>
                <a:avLst/>
                <a:gdLst/>
                <a:ahLst/>
                <a:cxnLst/>
                <a:rect l="l" t="t" r="r" b="b"/>
                <a:pathLst>
                  <a:path w="83267" h="102388" extrusionOk="0">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162" name="Google Shape;162;p6"/>
              <p:cNvSpPr/>
              <p:nvPr/>
            </p:nvSpPr>
            <p:spPr>
              <a:xfrm>
                <a:off x="5926550" y="470300"/>
                <a:ext cx="2400200" cy="3175950"/>
              </a:xfrm>
              <a:custGeom>
                <a:avLst/>
                <a:gdLst/>
                <a:ahLst/>
                <a:cxnLst/>
                <a:rect l="l" t="t" r="r" b="b"/>
                <a:pathLst>
                  <a:path w="96008" h="127038" extrusionOk="0">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163" name="Google Shape;163;p6"/>
              <p:cNvSpPr/>
              <p:nvPr/>
            </p:nvSpPr>
            <p:spPr>
              <a:xfrm>
                <a:off x="4085850" y="471950"/>
                <a:ext cx="4240575" cy="1209800"/>
              </a:xfrm>
              <a:custGeom>
                <a:avLst/>
                <a:gdLst/>
                <a:ahLst/>
                <a:cxnLst/>
                <a:rect l="l" t="t" r="r" b="b"/>
                <a:pathLst>
                  <a:path w="169623" h="48392" extrusionOk="0">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sp>
        <p:nvSpPr>
          <p:cNvPr id="164" name="Google Shape;164;p6"/>
          <p:cNvSpPr txBox="1"/>
          <p:nvPr>
            <p:ph type="title"/>
          </p:nvPr>
        </p:nvSpPr>
        <p:spPr>
          <a:xfrm>
            <a:off x="1334450" y="805875"/>
            <a:ext cx="6475200" cy="593700"/>
          </a:xfrm>
          <a:prstGeom prst="rect">
            <a:avLst/>
          </a:prstGeom>
        </p:spPr>
        <p:txBody>
          <a:bodyPr spcFirstLastPara="1" wrap="square" lIns="0" tIns="0" rIns="0" bIns="0" anchor="b" anchorCtr="0">
            <a:noAutofit/>
          </a:bodyPr>
          <a:lstStyle>
            <a:lvl1pPr lvl="0" rtl="0">
              <a:spcBef>
                <a:spcPts val="0"/>
              </a:spcBef>
              <a:spcAft>
                <a:spcPts val="0"/>
              </a:spcAft>
              <a:buSzPts val="4200"/>
              <a:buNone/>
              <a:defRPr/>
            </a:lvl1pPr>
            <a:lvl2pPr lvl="1" rtl="0">
              <a:spcBef>
                <a:spcPts val="0"/>
              </a:spcBef>
              <a:spcAft>
                <a:spcPts val="0"/>
              </a:spcAft>
              <a:buSzPts val="4200"/>
              <a:buNone/>
              <a:defRPr/>
            </a:lvl2pPr>
            <a:lvl3pPr lvl="2" rtl="0">
              <a:spcBef>
                <a:spcPts val="0"/>
              </a:spcBef>
              <a:spcAft>
                <a:spcPts val="0"/>
              </a:spcAft>
              <a:buSzPts val="4200"/>
              <a:buNone/>
              <a:defRPr/>
            </a:lvl3pPr>
            <a:lvl4pPr lvl="3" rtl="0">
              <a:spcBef>
                <a:spcPts val="0"/>
              </a:spcBef>
              <a:spcAft>
                <a:spcPts val="0"/>
              </a:spcAft>
              <a:buSzPts val="4200"/>
              <a:buNone/>
              <a:defRPr/>
            </a:lvl4pPr>
            <a:lvl5pPr lvl="4" rtl="0">
              <a:spcBef>
                <a:spcPts val="0"/>
              </a:spcBef>
              <a:spcAft>
                <a:spcPts val="0"/>
              </a:spcAft>
              <a:buSzPts val="4200"/>
              <a:buNone/>
              <a:defRPr/>
            </a:lvl5pPr>
            <a:lvl6pPr lvl="5" rtl="0">
              <a:spcBef>
                <a:spcPts val="0"/>
              </a:spcBef>
              <a:spcAft>
                <a:spcPts val="0"/>
              </a:spcAft>
              <a:buSzPts val="4200"/>
              <a:buNone/>
              <a:defRPr/>
            </a:lvl6pPr>
            <a:lvl7pPr lvl="6" rtl="0">
              <a:spcBef>
                <a:spcPts val="0"/>
              </a:spcBef>
              <a:spcAft>
                <a:spcPts val="0"/>
              </a:spcAft>
              <a:buSzPts val="4200"/>
              <a:buNone/>
              <a:defRPr/>
            </a:lvl7pPr>
            <a:lvl8pPr lvl="7" rtl="0">
              <a:spcBef>
                <a:spcPts val="0"/>
              </a:spcBef>
              <a:spcAft>
                <a:spcPts val="0"/>
              </a:spcAft>
              <a:buSzPts val="4200"/>
              <a:buNone/>
              <a:defRPr/>
            </a:lvl8pPr>
            <a:lvl9pPr lvl="8" rtl="0">
              <a:spcBef>
                <a:spcPts val="0"/>
              </a:spcBef>
              <a:spcAft>
                <a:spcPts val="0"/>
              </a:spcAft>
              <a:buSzPts val="4200"/>
              <a:buNone/>
              <a:defRPr/>
            </a:lvl9pPr>
          </a:lstStyle>
          <a:p/>
        </p:txBody>
      </p:sp>
      <p:sp>
        <p:nvSpPr>
          <p:cNvPr id="165" name="Google Shape;165;p6"/>
          <p:cNvSpPr txBox="1"/>
          <p:nvPr>
            <p:ph type="body" idx="1"/>
          </p:nvPr>
        </p:nvSpPr>
        <p:spPr>
          <a:xfrm>
            <a:off x="1334375" y="1513150"/>
            <a:ext cx="3025500" cy="2993700"/>
          </a:xfrm>
          <a:prstGeom prst="rect">
            <a:avLst/>
          </a:prstGeom>
        </p:spPr>
        <p:txBody>
          <a:bodyPr spcFirstLastPara="1" wrap="square" lIns="0" tIns="0" rIns="0" bIns="0" anchor="t" anchorCtr="0">
            <a:noAutofit/>
          </a:bodyPr>
          <a:lstStyle>
            <a:lvl1pPr marL="457200" lvl="0" indent="-355600" rtl="0">
              <a:spcBef>
                <a:spcPts val="0"/>
              </a:spcBef>
              <a:spcAft>
                <a:spcPts val="0"/>
              </a:spcAft>
              <a:buSzPts val="2000"/>
              <a:buChar char="⩥"/>
              <a:defRPr sz="2000"/>
            </a:lvl1pPr>
            <a:lvl2pPr marL="914400" lvl="1" indent="-355600" rtl="0">
              <a:spcBef>
                <a:spcPts val="600"/>
              </a:spcBef>
              <a:spcAft>
                <a:spcPts val="0"/>
              </a:spcAft>
              <a:buSzPts val="2000"/>
              <a:buChar char="⊳"/>
              <a:defRPr sz="2000"/>
            </a:lvl2pPr>
            <a:lvl3pPr marL="1371600" lvl="2" indent="-355600" rtl="0">
              <a:spcBef>
                <a:spcPts val="600"/>
              </a:spcBef>
              <a:spcAft>
                <a:spcPts val="0"/>
              </a:spcAft>
              <a:buSzPts val="2000"/>
              <a:buChar char="■"/>
              <a:defRPr sz="2000"/>
            </a:lvl3pPr>
            <a:lvl4pPr marL="1828800" lvl="3" indent="-355600" rtl="0">
              <a:spcBef>
                <a:spcPts val="600"/>
              </a:spcBef>
              <a:spcAft>
                <a:spcPts val="0"/>
              </a:spcAft>
              <a:buSzPts val="2000"/>
              <a:buChar char="●"/>
              <a:defRPr sz="2000"/>
            </a:lvl4pPr>
            <a:lvl5pPr marL="2286000" lvl="4" indent="-355600" rtl="0">
              <a:spcBef>
                <a:spcPts val="600"/>
              </a:spcBef>
              <a:spcAft>
                <a:spcPts val="0"/>
              </a:spcAft>
              <a:buSzPts val="2000"/>
              <a:buChar char="○"/>
              <a:defRPr sz="2000"/>
            </a:lvl5pPr>
            <a:lvl6pPr marL="2743200" lvl="5" indent="-355600" rtl="0">
              <a:spcBef>
                <a:spcPts val="600"/>
              </a:spcBef>
              <a:spcAft>
                <a:spcPts val="0"/>
              </a:spcAft>
              <a:buSzPts val="2000"/>
              <a:buChar char="■"/>
              <a:defRPr sz="2000"/>
            </a:lvl6pPr>
            <a:lvl7pPr marL="3200400" lvl="6" indent="-355600" rtl="0">
              <a:spcBef>
                <a:spcPts val="600"/>
              </a:spcBef>
              <a:spcAft>
                <a:spcPts val="0"/>
              </a:spcAft>
              <a:buSzPts val="2000"/>
              <a:buChar char="●"/>
              <a:defRPr sz="2000"/>
            </a:lvl7pPr>
            <a:lvl8pPr marL="3657600" lvl="7" indent="-355600" rtl="0">
              <a:spcBef>
                <a:spcPts val="600"/>
              </a:spcBef>
              <a:spcAft>
                <a:spcPts val="0"/>
              </a:spcAft>
              <a:buSzPts val="2000"/>
              <a:buChar char="○"/>
              <a:defRPr sz="2000"/>
            </a:lvl8pPr>
            <a:lvl9pPr marL="4114800" lvl="8" indent="-355600" rtl="0">
              <a:spcBef>
                <a:spcPts val="600"/>
              </a:spcBef>
              <a:spcAft>
                <a:spcPts val="600"/>
              </a:spcAft>
              <a:buSzPts val="2000"/>
              <a:buChar char="■"/>
              <a:defRPr sz="2000"/>
            </a:lvl9pPr>
          </a:lstStyle>
          <a:p/>
        </p:txBody>
      </p:sp>
      <p:sp>
        <p:nvSpPr>
          <p:cNvPr id="166" name="Google Shape;166;p6"/>
          <p:cNvSpPr txBox="1"/>
          <p:nvPr>
            <p:ph type="body" idx="2"/>
          </p:nvPr>
        </p:nvSpPr>
        <p:spPr>
          <a:xfrm>
            <a:off x="4784196" y="1513150"/>
            <a:ext cx="3025500" cy="2993700"/>
          </a:xfrm>
          <a:prstGeom prst="rect">
            <a:avLst/>
          </a:prstGeom>
        </p:spPr>
        <p:txBody>
          <a:bodyPr spcFirstLastPara="1" wrap="square" lIns="0" tIns="0" rIns="0" bIns="0" anchor="t" anchorCtr="0">
            <a:noAutofit/>
          </a:bodyPr>
          <a:lstStyle>
            <a:lvl1pPr marL="457200" lvl="0" indent="-355600" rtl="0">
              <a:spcBef>
                <a:spcPts val="0"/>
              </a:spcBef>
              <a:spcAft>
                <a:spcPts val="0"/>
              </a:spcAft>
              <a:buSzPts val="2000"/>
              <a:buChar char="⩥"/>
              <a:defRPr sz="2000"/>
            </a:lvl1pPr>
            <a:lvl2pPr marL="914400" lvl="1" indent="-355600" rtl="0">
              <a:spcBef>
                <a:spcPts val="600"/>
              </a:spcBef>
              <a:spcAft>
                <a:spcPts val="0"/>
              </a:spcAft>
              <a:buSzPts val="2000"/>
              <a:buChar char="⊳"/>
              <a:defRPr sz="2000"/>
            </a:lvl2pPr>
            <a:lvl3pPr marL="1371600" lvl="2" indent="-355600" rtl="0">
              <a:spcBef>
                <a:spcPts val="600"/>
              </a:spcBef>
              <a:spcAft>
                <a:spcPts val="0"/>
              </a:spcAft>
              <a:buSzPts val="2000"/>
              <a:buChar char="■"/>
              <a:defRPr sz="2000"/>
            </a:lvl3pPr>
            <a:lvl4pPr marL="1828800" lvl="3" indent="-355600" rtl="0">
              <a:spcBef>
                <a:spcPts val="600"/>
              </a:spcBef>
              <a:spcAft>
                <a:spcPts val="0"/>
              </a:spcAft>
              <a:buSzPts val="2000"/>
              <a:buChar char="●"/>
              <a:defRPr sz="2000"/>
            </a:lvl4pPr>
            <a:lvl5pPr marL="2286000" lvl="4" indent="-355600" rtl="0">
              <a:spcBef>
                <a:spcPts val="600"/>
              </a:spcBef>
              <a:spcAft>
                <a:spcPts val="0"/>
              </a:spcAft>
              <a:buSzPts val="2000"/>
              <a:buChar char="○"/>
              <a:defRPr sz="2000"/>
            </a:lvl5pPr>
            <a:lvl6pPr marL="2743200" lvl="5" indent="-355600" rtl="0">
              <a:spcBef>
                <a:spcPts val="600"/>
              </a:spcBef>
              <a:spcAft>
                <a:spcPts val="0"/>
              </a:spcAft>
              <a:buSzPts val="2000"/>
              <a:buChar char="■"/>
              <a:defRPr sz="2000"/>
            </a:lvl6pPr>
            <a:lvl7pPr marL="3200400" lvl="6" indent="-355600" rtl="0">
              <a:spcBef>
                <a:spcPts val="600"/>
              </a:spcBef>
              <a:spcAft>
                <a:spcPts val="0"/>
              </a:spcAft>
              <a:buSzPts val="2000"/>
              <a:buChar char="●"/>
              <a:defRPr sz="2000"/>
            </a:lvl7pPr>
            <a:lvl8pPr marL="3657600" lvl="7" indent="-355600" rtl="0">
              <a:spcBef>
                <a:spcPts val="600"/>
              </a:spcBef>
              <a:spcAft>
                <a:spcPts val="0"/>
              </a:spcAft>
              <a:buSzPts val="2000"/>
              <a:buChar char="○"/>
              <a:defRPr sz="2000"/>
            </a:lvl8pPr>
            <a:lvl9pPr marL="4114800" lvl="8" indent="-355600" rtl="0">
              <a:spcBef>
                <a:spcPts val="600"/>
              </a:spcBef>
              <a:spcAft>
                <a:spcPts val="600"/>
              </a:spcAft>
              <a:buSzPts val="2000"/>
              <a:buChar char="■"/>
              <a:defRPr sz="2000"/>
            </a:lvl9pPr>
          </a:lstStyle>
          <a:p/>
        </p:txBody>
      </p:sp>
      <p:sp>
        <p:nvSpPr>
          <p:cNvPr id="167" name="Google Shape;167;p6"/>
          <p:cNvSpPr txBox="1"/>
          <p:nvPr>
            <p:ph type="sldNum" idx="12"/>
          </p:nvPr>
        </p:nvSpPr>
        <p:spPr>
          <a:xfrm>
            <a:off x="8552377" y="4673650"/>
            <a:ext cx="4008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transition>
    <p:fade thruBlk="1"/>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68" name="Shape 168"/>
        <p:cNvGrpSpPr/>
        <p:nvPr/>
      </p:nvGrpSpPr>
      <p:grpSpPr>
        <a:xfrm>
          <a:off x="0" y="0"/>
          <a:ext cx="0" cy="0"/>
          <a:chOff x="0" y="0"/>
          <a:chExt cx="0" cy="0"/>
        </a:xfrm>
      </p:grpSpPr>
      <p:grpSp>
        <p:nvGrpSpPr>
          <p:cNvPr id="169" name="Google Shape;169;p7"/>
          <p:cNvGrpSpPr/>
          <p:nvPr/>
        </p:nvGrpSpPr>
        <p:grpSpPr>
          <a:xfrm rot="4099279" flipH="1">
            <a:off x="7303640" y="-97022"/>
            <a:ext cx="3088249" cy="2313146"/>
            <a:chOff x="4085850" y="470300"/>
            <a:chExt cx="4240900" cy="3176500"/>
          </a:xfrm>
        </p:grpSpPr>
        <p:sp>
          <p:nvSpPr>
            <p:cNvPr id="170" name="Google Shape;170;p7"/>
            <p:cNvSpPr/>
            <p:nvPr/>
          </p:nvSpPr>
          <p:spPr>
            <a:xfrm>
              <a:off x="4086275" y="1087100"/>
              <a:ext cx="2081675" cy="2559700"/>
            </a:xfrm>
            <a:custGeom>
              <a:avLst/>
              <a:gdLst/>
              <a:ahLst/>
              <a:cxnLst/>
              <a:rect l="l" t="t" r="r" b="b"/>
              <a:pathLst>
                <a:path w="83267" h="102388" extrusionOk="0">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171" name="Google Shape;171;p7"/>
            <p:cNvSpPr/>
            <p:nvPr/>
          </p:nvSpPr>
          <p:spPr>
            <a:xfrm>
              <a:off x="5926550" y="470300"/>
              <a:ext cx="2400200" cy="3175950"/>
            </a:xfrm>
            <a:custGeom>
              <a:avLst/>
              <a:gdLst/>
              <a:ahLst/>
              <a:cxnLst/>
              <a:rect l="l" t="t" r="r" b="b"/>
              <a:pathLst>
                <a:path w="96008" h="127038" extrusionOk="0">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172" name="Google Shape;172;p7"/>
            <p:cNvSpPr/>
            <p:nvPr/>
          </p:nvSpPr>
          <p:spPr>
            <a:xfrm>
              <a:off x="4085850" y="471950"/>
              <a:ext cx="4240575" cy="1209800"/>
            </a:xfrm>
            <a:custGeom>
              <a:avLst/>
              <a:gdLst/>
              <a:ahLst/>
              <a:cxnLst/>
              <a:rect l="l" t="t" r="r" b="b"/>
              <a:pathLst>
                <a:path w="169623" h="48392" extrusionOk="0">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nvGrpSpPr>
          <p:cNvPr id="173" name="Google Shape;173;p7"/>
          <p:cNvGrpSpPr/>
          <p:nvPr/>
        </p:nvGrpSpPr>
        <p:grpSpPr>
          <a:xfrm rot="-6331410" flipH="1">
            <a:off x="169580" y="3839610"/>
            <a:ext cx="2104339" cy="1576183"/>
            <a:chOff x="4085850" y="470300"/>
            <a:chExt cx="4240900" cy="3176500"/>
          </a:xfrm>
        </p:grpSpPr>
        <p:sp>
          <p:nvSpPr>
            <p:cNvPr id="174" name="Google Shape;174;p7"/>
            <p:cNvSpPr/>
            <p:nvPr/>
          </p:nvSpPr>
          <p:spPr>
            <a:xfrm>
              <a:off x="4086275" y="1087100"/>
              <a:ext cx="2081675" cy="2559700"/>
            </a:xfrm>
            <a:custGeom>
              <a:avLst/>
              <a:gdLst/>
              <a:ahLst/>
              <a:cxnLst/>
              <a:rect l="l" t="t" r="r" b="b"/>
              <a:pathLst>
                <a:path w="83267" h="102388" extrusionOk="0">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175" name="Google Shape;175;p7"/>
            <p:cNvSpPr/>
            <p:nvPr/>
          </p:nvSpPr>
          <p:spPr>
            <a:xfrm>
              <a:off x="5926550" y="470300"/>
              <a:ext cx="2400200" cy="3175950"/>
            </a:xfrm>
            <a:custGeom>
              <a:avLst/>
              <a:gdLst/>
              <a:ahLst/>
              <a:cxnLst/>
              <a:rect l="l" t="t" r="r" b="b"/>
              <a:pathLst>
                <a:path w="96008" h="127038" extrusionOk="0">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176" name="Google Shape;176;p7"/>
            <p:cNvSpPr/>
            <p:nvPr/>
          </p:nvSpPr>
          <p:spPr>
            <a:xfrm>
              <a:off x="4085850" y="471950"/>
              <a:ext cx="4240575" cy="1209800"/>
            </a:xfrm>
            <a:custGeom>
              <a:avLst/>
              <a:gdLst/>
              <a:ahLst/>
              <a:cxnLst/>
              <a:rect l="l" t="t" r="r" b="b"/>
              <a:pathLst>
                <a:path w="169623" h="48392" extrusionOk="0">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nvGrpSpPr>
          <p:cNvPr id="177" name="Google Shape;177;p7"/>
          <p:cNvGrpSpPr/>
          <p:nvPr/>
        </p:nvGrpSpPr>
        <p:grpSpPr>
          <a:xfrm rot="10800000" flipH="1">
            <a:off x="5722503" y="1635512"/>
            <a:ext cx="3088223" cy="2313127"/>
            <a:chOff x="4085850" y="470300"/>
            <a:chExt cx="4240900" cy="3176500"/>
          </a:xfrm>
        </p:grpSpPr>
        <p:sp>
          <p:nvSpPr>
            <p:cNvPr id="178" name="Google Shape;178;p7"/>
            <p:cNvSpPr/>
            <p:nvPr/>
          </p:nvSpPr>
          <p:spPr>
            <a:xfrm>
              <a:off x="4086275" y="1087100"/>
              <a:ext cx="2081675" cy="2559700"/>
            </a:xfrm>
            <a:custGeom>
              <a:avLst/>
              <a:gdLst/>
              <a:ahLst/>
              <a:cxnLst/>
              <a:rect l="l" t="t" r="r" b="b"/>
              <a:pathLst>
                <a:path w="83267" h="102388" extrusionOk="0">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179" name="Google Shape;179;p7"/>
            <p:cNvSpPr/>
            <p:nvPr/>
          </p:nvSpPr>
          <p:spPr>
            <a:xfrm>
              <a:off x="5926550" y="470300"/>
              <a:ext cx="2400200" cy="3175950"/>
            </a:xfrm>
            <a:custGeom>
              <a:avLst/>
              <a:gdLst/>
              <a:ahLst/>
              <a:cxnLst/>
              <a:rect l="l" t="t" r="r" b="b"/>
              <a:pathLst>
                <a:path w="96008" h="127038" extrusionOk="0">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180" name="Google Shape;180;p7"/>
            <p:cNvSpPr/>
            <p:nvPr/>
          </p:nvSpPr>
          <p:spPr>
            <a:xfrm>
              <a:off x="4085850" y="471950"/>
              <a:ext cx="4240575" cy="1209800"/>
            </a:xfrm>
            <a:custGeom>
              <a:avLst/>
              <a:gdLst/>
              <a:ahLst/>
              <a:cxnLst/>
              <a:rect l="l" t="t" r="r" b="b"/>
              <a:pathLst>
                <a:path w="169623" h="48392" extrusionOk="0">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nvGrpSpPr>
          <p:cNvPr id="181" name="Google Shape;181;p7"/>
          <p:cNvGrpSpPr/>
          <p:nvPr/>
        </p:nvGrpSpPr>
        <p:grpSpPr>
          <a:xfrm rot="-406948" flipH="1">
            <a:off x="6322227" y="4305780"/>
            <a:ext cx="3088207" cy="2313115"/>
            <a:chOff x="4085850" y="470300"/>
            <a:chExt cx="4240900" cy="3176500"/>
          </a:xfrm>
        </p:grpSpPr>
        <p:sp>
          <p:nvSpPr>
            <p:cNvPr id="182" name="Google Shape;182;p7"/>
            <p:cNvSpPr/>
            <p:nvPr/>
          </p:nvSpPr>
          <p:spPr>
            <a:xfrm>
              <a:off x="4086275" y="1087100"/>
              <a:ext cx="2081675" cy="2559700"/>
            </a:xfrm>
            <a:custGeom>
              <a:avLst/>
              <a:gdLst/>
              <a:ahLst/>
              <a:cxnLst/>
              <a:rect l="l" t="t" r="r" b="b"/>
              <a:pathLst>
                <a:path w="83267" h="102388" extrusionOk="0">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183" name="Google Shape;183;p7"/>
            <p:cNvSpPr/>
            <p:nvPr/>
          </p:nvSpPr>
          <p:spPr>
            <a:xfrm>
              <a:off x="5926550" y="470300"/>
              <a:ext cx="2400200" cy="3175950"/>
            </a:xfrm>
            <a:custGeom>
              <a:avLst/>
              <a:gdLst/>
              <a:ahLst/>
              <a:cxnLst/>
              <a:rect l="l" t="t" r="r" b="b"/>
              <a:pathLst>
                <a:path w="96008" h="127038" extrusionOk="0">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184" name="Google Shape;184;p7"/>
            <p:cNvSpPr/>
            <p:nvPr/>
          </p:nvSpPr>
          <p:spPr>
            <a:xfrm>
              <a:off x="4085850" y="471950"/>
              <a:ext cx="4240575" cy="1209800"/>
            </a:xfrm>
            <a:custGeom>
              <a:avLst/>
              <a:gdLst/>
              <a:ahLst/>
              <a:cxnLst/>
              <a:rect l="l" t="t" r="r" b="b"/>
              <a:pathLst>
                <a:path w="169623" h="48392" extrusionOk="0">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nvGrpSpPr>
          <p:cNvPr id="185" name="Google Shape;185;p7"/>
          <p:cNvGrpSpPr/>
          <p:nvPr/>
        </p:nvGrpSpPr>
        <p:grpSpPr>
          <a:xfrm rot="-7096248" flipH="1">
            <a:off x="8586740" y="2353136"/>
            <a:ext cx="1592892" cy="1193101"/>
            <a:chOff x="4085850" y="470300"/>
            <a:chExt cx="4240900" cy="3176500"/>
          </a:xfrm>
        </p:grpSpPr>
        <p:sp>
          <p:nvSpPr>
            <p:cNvPr id="186" name="Google Shape;186;p7"/>
            <p:cNvSpPr/>
            <p:nvPr/>
          </p:nvSpPr>
          <p:spPr>
            <a:xfrm>
              <a:off x="4086275" y="1087100"/>
              <a:ext cx="2081675" cy="2559700"/>
            </a:xfrm>
            <a:custGeom>
              <a:avLst/>
              <a:gdLst/>
              <a:ahLst/>
              <a:cxnLst/>
              <a:rect l="l" t="t" r="r" b="b"/>
              <a:pathLst>
                <a:path w="83267" h="102388" extrusionOk="0">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187" name="Google Shape;187;p7"/>
            <p:cNvSpPr/>
            <p:nvPr/>
          </p:nvSpPr>
          <p:spPr>
            <a:xfrm>
              <a:off x="5926550" y="470300"/>
              <a:ext cx="2400200" cy="3175950"/>
            </a:xfrm>
            <a:custGeom>
              <a:avLst/>
              <a:gdLst/>
              <a:ahLst/>
              <a:cxnLst/>
              <a:rect l="l" t="t" r="r" b="b"/>
              <a:pathLst>
                <a:path w="96008" h="127038" extrusionOk="0">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188" name="Google Shape;188;p7"/>
            <p:cNvSpPr/>
            <p:nvPr/>
          </p:nvSpPr>
          <p:spPr>
            <a:xfrm>
              <a:off x="4085850" y="471950"/>
              <a:ext cx="4240575" cy="1209800"/>
            </a:xfrm>
            <a:custGeom>
              <a:avLst/>
              <a:gdLst/>
              <a:ahLst/>
              <a:cxnLst/>
              <a:rect l="l" t="t" r="r" b="b"/>
              <a:pathLst>
                <a:path w="169623" h="48392" extrusionOk="0">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nvGrpSpPr>
          <p:cNvPr id="189" name="Google Shape;189;p7"/>
          <p:cNvGrpSpPr/>
          <p:nvPr/>
        </p:nvGrpSpPr>
        <p:grpSpPr>
          <a:xfrm rot="7359859" flipH="1">
            <a:off x="5102524" y="-1347618"/>
            <a:ext cx="3088057" cy="2313002"/>
            <a:chOff x="4085850" y="470300"/>
            <a:chExt cx="4240900" cy="3176500"/>
          </a:xfrm>
        </p:grpSpPr>
        <p:sp>
          <p:nvSpPr>
            <p:cNvPr id="190" name="Google Shape;190;p7"/>
            <p:cNvSpPr/>
            <p:nvPr/>
          </p:nvSpPr>
          <p:spPr>
            <a:xfrm>
              <a:off x="4086275" y="1087100"/>
              <a:ext cx="2081675" cy="2559700"/>
            </a:xfrm>
            <a:custGeom>
              <a:avLst/>
              <a:gdLst/>
              <a:ahLst/>
              <a:cxnLst/>
              <a:rect l="l" t="t" r="r" b="b"/>
              <a:pathLst>
                <a:path w="83267" h="102388" extrusionOk="0">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191" name="Google Shape;191;p7"/>
            <p:cNvSpPr/>
            <p:nvPr/>
          </p:nvSpPr>
          <p:spPr>
            <a:xfrm>
              <a:off x="5926550" y="470300"/>
              <a:ext cx="2400200" cy="3175950"/>
            </a:xfrm>
            <a:custGeom>
              <a:avLst/>
              <a:gdLst/>
              <a:ahLst/>
              <a:cxnLst/>
              <a:rect l="l" t="t" r="r" b="b"/>
              <a:pathLst>
                <a:path w="96008" h="127038" extrusionOk="0">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192" name="Google Shape;192;p7"/>
            <p:cNvSpPr/>
            <p:nvPr/>
          </p:nvSpPr>
          <p:spPr>
            <a:xfrm>
              <a:off x="4085850" y="471950"/>
              <a:ext cx="4240575" cy="1209800"/>
            </a:xfrm>
            <a:custGeom>
              <a:avLst/>
              <a:gdLst/>
              <a:ahLst/>
              <a:cxnLst/>
              <a:rect l="l" t="t" r="r" b="b"/>
              <a:pathLst>
                <a:path w="169623" h="48392" extrusionOk="0">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nvGrpSpPr>
          <p:cNvPr id="193" name="Google Shape;193;p7"/>
          <p:cNvGrpSpPr/>
          <p:nvPr/>
        </p:nvGrpSpPr>
        <p:grpSpPr>
          <a:xfrm rot="-7945286" flipH="1">
            <a:off x="62935" y="-408743"/>
            <a:ext cx="1593060" cy="1193227"/>
            <a:chOff x="4085850" y="470300"/>
            <a:chExt cx="4240900" cy="3176500"/>
          </a:xfrm>
        </p:grpSpPr>
        <p:sp>
          <p:nvSpPr>
            <p:cNvPr id="194" name="Google Shape;194;p7"/>
            <p:cNvSpPr/>
            <p:nvPr/>
          </p:nvSpPr>
          <p:spPr>
            <a:xfrm>
              <a:off x="4086275" y="1087100"/>
              <a:ext cx="2081675" cy="2559700"/>
            </a:xfrm>
            <a:custGeom>
              <a:avLst/>
              <a:gdLst/>
              <a:ahLst/>
              <a:cxnLst/>
              <a:rect l="l" t="t" r="r" b="b"/>
              <a:pathLst>
                <a:path w="83267" h="102388" extrusionOk="0">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195" name="Google Shape;195;p7"/>
            <p:cNvSpPr/>
            <p:nvPr/>
          </p:nvSpPr>
          <p:spPr>
            <a:xfrm>
              <a:off x="5926550" y="470300"/>
              <a:ext cx="2400200" cy="3175950"/>
            </a:xfrm>
            <a:custGeom>
              <a:avLst/>
              <a:gdLst/>
              <a:ahLst/>
              <a:cxnLst/>
              <a:rect l="l" t="t" r="r" b="b"/>
              <a:pathLst>
                <a:path w="96008" h="127038" extrusionOk="0">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196" name="Google Shape;196;p7"/>
            <p:cNvSpPr/>
            <p:nvPr/>
          </p:nvSpPr>
          <p:spPr>
            <a:xfrm>
              <a:off x="4085850" y="471950"/>
              <a:ext cx="4240575" cy="1209800"/>
            </a:xfrm>
            <a:custGeom>
              <a:avLst/>
              <a:gdLst/>
              <a:ahLst/>
              <a:cxnLst/>
              <a:rect l="l" t="t" r="r" b="b"/>
              <a:pathLst>
                <a:path w="169623" h="48392" extrusionOk="0">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sp>
        <p:nvSpPr>
          <p:cNvPr id="197" name="Google Shape;197;p7"/>
          <p:cNvSpPr txBox="1"/>
          <p:nvPr>
            <p:ph type="title"/>
          </p:nvPr>
        </p:nvSpPr>
        <p:spPr>
          <a:xfrm>
            <a:off x="1334450" y="805875"/>
            <a:ext cx="6475200" cy="593700"/>
          </a:xfrm>
          <a:prstGeom prst="rect">
            <a:avLst/>
          </a:prstGeom>
        </p:spPr>
        <p:txBody>
          <a:bodyPr spcFirstLastPara="1" wrap="square" lIns="0" tIns="0" rIns="0" bIns="0" anchor="b" anchorCtr="0">
            <a:noAutofit/>
          </a:bodyPr>
          <a:lstStyle>
            <a:lvl1pPr lvl="0" rtl="0">
              <a:spcBef>
                <a:spcPts val="0"/>
              </a:spcBef>
              <a:spcAft>
                <a:spcPts val="0"/>
              </a:spcAft>
              <a:buSzPts val="4200"/>
              <a:buNone/>
              <a:defRPr/>
            </a:lvl1pPr>
            <a:lvl2pPr lvl="1" rtl="0">
              <a:spcBef>
                <a:spcPts val="0"/>
              </a:spcBef>
              <a:spcAft>
                <a:spcPts val="0"/>
              </a:spcAft>
              <a:buSzPts val="4200"/>
              <a:buNone/>
              <a:defRPr/>
            </a:lvl2pPr>
            <a:lvl3pPr lvl="2" rtl="0">
              <a:spcBef>
                <a:spcPts val="0"/>
              </a:spcBef>
              <a:spcAft>
                <a:spcPts val="0"/>
              </a:spcAft>
              <a:buSzPts val="4200"/>
              <a:buNone/>
              <a:defRPr/>
            </a:lvl3pPr>
            <a:lvl4pPr lvl="3" rtl="0">
              <a:spcBef>
                <a:spcPts val="0"/>
              </a:spcBef>
              <a:spcAft>
                <a:spcPts val="0"/>
              </a:spcAft>
              <a:buSzPts val="4200"/>
              <a:buNone/>
              <a:defRPr/>
            </a:lvl4pPr>
            <a:lvl5pPr lvl="4" rtl="0">
              <a:spcBef>
                <a:spcPts val="0"/>
              </a:spcBef>
              <a:spcAft>
                <a:spcPts val="0"/>
              </a:spcAft>
              <a:buSzPts val="4200"/>
              <a:buNone/>
              <a:defRPr/>
            </a:lvl5pPr>
            <a:lvl6pPr lvl="5" rtl="0">
              <a:spcBef>
                <a:spcPts val="0"/>
              </a:spcBef>
              <a:spcAft>
                <a:spcPts val="0"/>
              </a:spcAft>
              <a:buSzPts val="4200"/>
              <a:buNone/>
              <a:defRPr/>
            </a:lvl6pPr>
            <a:lvl7pPr lvl="6" rtl="0">
              <a:spcBef>
                <a:spcPts val="0"/>
              </a:spcBef>
              <a:spcAft>
                <a:spcPts val="0"/>
              </a:spcAft>
              <a:buSzPts val="4200"/>
              <a:buNone/>
              <a:defRPr/>
            </a:lvl7pPr>
            <a:lvl8pPr lvl="7" rtl="0">
              <a:spcBef>
                <a:spcPts val="0"/>
              </a:spcBef>
              <a:spcAft>
                <a:spcPts val="0"/>
              </a:spcAft>
              <a:buSzPts val="4200"/>
              <a:buNone/>
              <a:defRPr/>
            </a:lvl8pPr>
            <a:lvl9pPr lvl="8" rtl="0">
              <a:spcBef>
                <a:spcPts val="0"/>
              </a:spcBef>
              <a:spcAft>
                <a:spcPts val="0"/>
              </a:spcAft>
              <a:buSzPts val="4200"/>
              <a:buNone/>
              <a:defRPr/>
            </a:lvl9pPr>
          </a:lstStyle>
          <a:p/>
        </p:txBody>
      </p:sp>
      <p:sp>
        <p:nvSpPr>
          <p:cNvPr id="198" name="Google Shape;198;p7"/>
          <p:cNvSpPr txBox="1"/>
          <p:nvPr>
            <p:ph type="body" idx="1"/>
          </p:nvPr>
        </p:nvSpPr>
        <p:spPr>
          <a:xfrm>
            <a:off x="1334450" y="1513150"/>
            <a:ext cx="2007000" cy="2937300"/>
          </a:xfrm>
          <a:prstGeom prst="rect">
            <a:avLst/>
          </a:prstGeom>
        </p:spPr>
        <p:txBody>
          <a:bodyPr spcFirstLastPara="1" wrap="square" lIns="0" tIns="0" rIns="0" bIns="0" anchor="t" anchorCtr="0">
            <a:noAutofit/>
          </a:bodyPr>
          <a:lstStyle>
            <a:lvl1pPr marL="457200" lvl="0" indent="-342900" rtl="0">
              <a:spcBef>
                <a:spcPts val="0"/>
              </a:spcBef>
              <a:spcAft>
                <a:spcPts val="0"/>
              </a:spcAft>
              <a:buSzPts val="1800"/>
              <a:buChar char="⩥"/>
              <a:defRPr sz="1800"/>
            </a:lvl1pPr>
            <a:lvl2pPr marL="914400" lvl="1" indent="-342900" rtl="0">
              <a:spcBef>
                <a:spcPts val="600"/>
              </a:spcBef>
              <a:spcAft>
                <a:spcPts val="0"/>
              </a:spcAft>
              <a:buSzPts val="1800"/>
              <a:buChar char="⊳"/>
              <a:defRPr sz="1800"/>
            </a:lvl2pPr>
            <a:lvl3pPr marL="1371600" lvl="2" indent="-342900" rtl="0">
              <a:spcBef>
                <a:spcPts val="600"/>
              </a:spcBef>
              <a:spcAft>
                <a:spcPts val="0"/>
              </a:spcAft>
              <a:buSzPts val="1800"/>
              <a:buChar char="■"/>
              <a:defRPr sz="1800"/>
            </a:lvl3pPr>
            <a:lvl4pPr marL="1828800" lvl="3" indent="-342900" rtl="0">
              <a:spcBef>
                <a:spcPts val="600"/>
              </a:spcBef>
              <a:spcAft>
                <a:spcPts val="0"/>
              </a:spcAft>
              <a:buSzPts val="1800"/>
              <a:buChar char="●"/>
              <a:defRPr sz="1800"/>
            </a:lvl4pPr>
            <a:lvl5pPr marL="2286000" lvl="4" indent="-342900" rtl="0">
              <a:spcBef>
                <a:spcPts val="600"/>
              </a:spcBef>
              <a:spcAft>
                <a:spcPts val="0"/>
              </a:spcAft>
              <a:buSzPts val="1800"/>
              <a:buChar char="○"/>
              <a:defRPr sz="1800"/>
            </a:lvl5pPr>
            <a:lvl6pPr marL="2743200" lvl="5" indent="-342900" rtl="0">
              <a:spcBef>
                <a:spcPts val="600"/>
              </a:spcBef>
              <a:spcAft>
                <a:spcPts val="0"/>
              </a:spcAft>
              <a:buSzPts val="1800"/>
              <a:buChar char="■"/>
              <a:defRPr sz="1800"/>
            </a:lvl6pPr>
            <a:lvl7pPr marL="3200400" lvl="6" indent="-342900" rtl="0">
              <a:spcBef>
                <a:spcPts val="600"/>
              </a:spcBef>
              <a:spcAft>
                <a:spcPts val="0"/>
              </a:spcAft>
              <a:buSzPts val="1800"/>
              <a:buChar char="●"/>
              <a:defRPr sz="1800"/>
            </a:lvl7pPr>
            <a:lvl8pPr marL="3657600" lvl="7" indent="-342900" rtl="0">
              <a:spcBef>
                <a:spcPts val="600"/>
              </a:spcBef>
              <a:spcAft>
                <a:spcPts val="0"/>
              </a:spcAft>
              <a:buSzPts val="1800"/>
              <a:buChar char="○"/>
              <a:defRPr sz="1800"/>
            </a:lvl8pPr>
            <a:lvl9pPr marL="4114800" lvl="8" indent="-342900" rtl="0">
              <a:spcBef>
                <a:spcPts val="600"/>
              </a:spcBef>
              <a:spcAft>
                <a:spcPts val="600"/>
              </a:spcAft>
              <a:buSzPts val="1800"/>
              <a:buChar char="■"/>
              <a:defRPr sz="1800"/>
            </a:lvl9pPr>
          </a:lstStyle>
          <a:p/>
        </p:txBody>
      </p:sp>
      <p:sp>
        <p:nvSpPr>
          <p:cNvPr id="199" name="Google Shape;199;p7"/>
          <p:cNvSpPr txBox="1"/>
          <p:nvPr>
            <p:ph type="body" idx="2"/>
          </p:nvPr>
        </p:nvSpPr>
        <p:spPr>
          <a:xfrm>
            <a:off x="3552414" y="1513150"/>
            <a:ext cx="2007000" cy="2937300"/>
          </a:xfrm>
          <a:prstGeom prst="rect">
            <a:avLst/>
          </a:prstGeom>
        </p:spPr>
        <p:txBody>
          <a:bodyPr spcFirstLastPara="1" wrap="square" lIns="0" tIns="0" rIns="0" bIns="0" anchor="t" anchorCtr="0">
            <a:noAutofit/>
          </a:bodyPr>
          <a:lstStyle>
            <a:lvl1pPr marL="457200" lvl="0" indent="-342900" rtl="0">
              <a:spcBef>
                <a:spcPts val="0"/>
              </a:spcBef>
              <a:spcAft>
                <a:spcPts val="0"/>
              </a:spcAft>
              <a:buSzPts val="1800"/>
              <a:buChar char="⩥"/>
              <a:defRPr sz="1800"/>
            </a:lvl1pPr>
            <a:lvl2pPr marL="914400" lvl="1" indent="-342900" rtl="0">
              <a:spcBef>
                <a:spcPts val="600"/>
              </a:spcBef>
              <a:spcAft>
                <a:spcPts val="0"/>
              </a:spcAft>
              <a:buSzPts val="1800"/>
              <a:buChar char="⊳"/>
              <a:defRPr sz="1800"/>
            </a:lvl2pPr>
            <a:lvl3pPr marL="1371600" lvl="2" indent="-342900" rtl="0">
              <a:spcBef>
                <a:spcPts val="600"/>
              </a:spcBef>
              <a:spcAft>
                <a:spcPts val="0"/>
              </a:spcAft>
              <a:buSzPts val="1800"/>
              <a:buChar char="■"/>
              <a:defRPr sz="1800"/>
            </a:lvl3pPr>
            <a:lvl4pPr marL="1828800" lvl="3" indent="-342900" rtl="0">
              <a:spcBef>
                <a:spcPts val="600"/>
              </a:spcBef>
              <a:spcAft>
                <a:spcPts val="0"/>
              </a:spcAft>
              <a:buSzPts val="1800"/>
              <a:buChar char="●"/>
              <a:defRPr sz="1800"/>
            </a:lvl4pPr>
            <a:lvl5pPr marL="2286000" lvl="4" indent="-342900" rtl="0">
              <a:spcBef>
                <a:spcPts val="600"/>
              </a:spcBef>
              <a:spcAft>
                <a:spcPts val="0"/>
              </a:spcAft>
              <a:buSzPts val="1800"/>
              <a:buChar char="○"/>
              <a:defRPr sz="1800"/>
            </a:lvl5pPr>
            <a:lvl6pPr marL="2743200" lvl="5" indent="-342900" rtl="0">
              <a:spcBef>
                <a:spcPts val="600"/>
              </a:spcBef>
              <a:spcAft>
                <a:spcPts val="0"/>
              </a:spcAft>
              <a:buSzPts val="1800"/>
              <a:buChar char="■"/>
              <a:defRPr sz="1800"/>
            </a:lvl6pPr>
            <a:lvl7pPr marL="3200400" lvl="6" indent="-342900" rtl="0">
              <a:spcBef>
                <a:spcPts val="600"/>
              </a:spcBef>
              <a:spcAft>
                <a:spcPts val="0"/>
              </a:spcAft>
              <a:buSzPts val="1800"/>
              <a:buChar char="●"/>
              <a:defRPr sz="1800"/>
            </a:lvl7pPr>
            <a:lvl8pPr marL="3657600" lvl="7" indent="-342900" rtl="0">
              <a:spcBef>
                <a:spcPts val="600"/>
              </a:spcBef>
              <a:spcAft>
                <a:spcPts val="0"/>
              </a:spcAft>
              <a:buSzPts val="1800"/>
              <a:buChar char="○"/>
              <a:defRPr sz="1800"/>
            </a:lvl8pPr>
            <a:lvl9pPr marL="4114800" lvl="8" indent="-342900" rtl="0">
              <a:spcBef>
                <a:spcPts val="600"/>
              </a:spcBef>
              <a:spcAft>
                <a:spcPts val="600"/>
              </a:spcAft>
              <a:buSzPts val="1800"/>
              <a:buChar char="■"/>
              <a:defRPr sz="1800"/>
            </a:lvl9pPr>
          </a:lstStyle>
          <a:p/>
        </p:txBody>
      </p:sp>
      <p:sp>
        <p:nvSpPr>
          <p:cNvPr id="200" name="Google Shape;200;p7"/>
          <p:cNvSpPr txBox="1"/>
          <p:nvPr>
            <p:ph type="body" idx="3"/>
          </p:nvPr>
        </p:nvSpPr>
        <p:spPr>
          <a:xfrm>
            <a:off x="5770377" y="1513150"/>
            <a:ext cx="2007000" cy="2937300"/>
          </a:xfrm>
          <a:prstGeom prst="rect">
            <a:avLst/>
          </a:prstGeom>
        </p:spPr>
        <p:txBody>
          <a:bodyPr spcFirstLastPara="1" wrap="square" lIns="0" tIns="0" rIns="0" bIns="0" anchor="t" anchorCtr="0">
            <a:noAutofit/>
          </a:bodyPr>
          <a:lstStyle>
            <a:lvl1pPr marL="457200" lvl="0" indent="-342900" rtl="0">
              <a:spcBef>
                <a:spcPts val="0"/>
              </a:spcBef>
              <a:spcAft>
                <a:spcPts val="0"/>
              </a:spcAft>
              <a:buSzPts val="1800"/>
              <a:buChar char="⩥"/>
              <a:defRPr sz="1800"/>
            </a:lvl1pPr>
            <a:lvl2pPr marL="914400" lvl="1" indent="-342900" rtl="0">
              <a:spcBef>
                <a:spcPts val="600"/>
              </a:spcBef>
              <a:spcAft>
                <a:spcPts val="0"/>
              </a:spcAft>
              <a:buSzPts val="1800"/>
              <a:buChar char="⊳"/>
              <a:defRPr sz="1800"/>
            </a:lvl2pPr>
            <a:lvl3pPr marL="1371600" lvl="2" indent="-342900" rtl="0">
              <a:spcBef>
                <a:spcPts val="600"/>
              </a:spcBef>
              <a:spcAft>
                <a:spcPts val="0"/>
              </a:spcAft>
              <a:buSzPts val="1800"/>
              <a:buChar char="■"/>
              <a:defRPr sz="1800"/>
            </a:lvl3pPr>
            <a:lvl4pPr marL="1828800" lvl="3" indent="-342900" rtl="0">
              <a:spcBef>
                <a:spcPts val="600"/>
              </a:spcBef>
              <a:spcAft>
                <a:spcPts val="0"/>
              </a:spcAft>
              <a:buSzPts val="1800"/>
              <a:buChar char="●"/>
              <a:defRPr sz="1800"/>
            </a:lvl4pPr>
            <a:lvl5pPr marL="2286000" lvl="4" indent="-342900" rtl="0">
              <a:spcBef>
                <a:spcPts val="600"/>
              </a:spcBef>
              <a:spcAft>
                <a:spcPts val="0"/>
              </a:spcAft>
              <a:buSzPts val="1800"/>
              <a:buChar char="○"/>
              <a:defRPr sz="1800"/>
            </a:lvl5pPr>
            <a:lvl6pPr marL="2743200" lvl="5" indent="-342900" rtl="0">
              <a:spcBef>
                <a:spcPts val="600"/>
              </a:spcBef>
              <a:spcAft>
                <a:spcPts val="0"/>
              </a:spcAft>
              <a:buSzPts val="1800"/>
              <a:buChar char="■"/>
              <a:defRPr sz="1800"/>
            </a:lvl6pPr>
            <a:lvl7pPr marL="3200400" lvl="6" indent="-342900" rtl="0">
              <a:spcBef>
                <a:spcPts val="600"/>
              </a:spcBef>
              <a:spcAft>
                <a:spcPts val="0"/>
              </a:spcAft>
              <a:buSzPts val="1800"/>
              <a:buChar char="●"/>
              <a:defRPr sz="1800"/>
            </a:lvl7pPr>
            <a:lvl8pPr marL="3657600" lvl="7" indent="-342900" rtl="0">
              <a:spcBef>
                <a:spcPts val="600"/>
              </a:spcBef>
              <a:spcAft>
                <a:spcPts val="0"/>
              </a:spcAft>
              <a:buSzPts val="1800"/>
              <a:buChar char="○"/>
              <a:defRPr sz="1800"/>
            </a:lvl8pPr>
            <a:lvl9pPr marL="4114800" lvl="8" indent="-342900" rtl="0">
              <a:spcBef>
                <a:spcPts val="600"/>
              </a:spcBef>
              <a:spcAft>
                <a:spcPts val="600"/>
              </a:spcAft>
              <a:buSzPts val="1800"/>
              <a:buChar char="■"/>
              <a:defRPr sz="1800"/>
            </a:lvl9pPr>
          </a:lstStyle>
          <a:p/>
        </p:txBody>
      </p:sp>
      <p:sp>
        <p:nvSpPr>
          <p:cNvPr id="201" name="Google Shape;201;p7"/>
          <p:cNvSpPr txBox="1"/>
          <p:nvPr>
            <p:ph type="sldNum" idx="12"/>
          </p:nvPr>
        </p:nvSpPr>
        <p:spPr>
          <a:xfrm>
            <a:off x="8552377" y="4673650"/>
            <a:ext cx="4008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transition>
    <p:fade thruBlk="1"/>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matchingName="Title only">
  <p:cSld name="TITLE_ONLY">
    <p:spTree>
      <p:nvGrpSpPr>
        <p:cNvPr id="202" name="Shape 202"/>
        <p:cNvGrpSpPr/>
        <p:nvPr/>
      </p:nvGrpSpPr>
      <p:grpSpPr>
        <a:xfrm>
          <a:off x="0" y="0"/>
          <a:ext cx="0" cy="0"/>
          <a:chOff x="0" y="0"/>
          <a:chExt cx="0" cy="0"/>
        </a:xfrm>
      </p:grpSpPr>
      <p:grpSp>
        <p:nvGrpSpPr>
          <p:cNvPr id="203" name="Google Shape;203;p8"/>
          <p:cNvGrpSpPr/>
          <p:nvPr/>
        </p:nvGrpSpPr>
        <p:grpSpPr>
          <a:xfrm rot="10800000" flipH="1">
            <a:off x="-526415" y="-2164441"/>
            <a:ext cx="10822522" cy="9292210"/>
            <a:chOff x="-526415" y="-2012041"/>
            <a:chExt cx="10822522" cy="9292210"/>
          </a:xfrm>
        </p:grpSpPr>
        <p:grpSp>
          <p:nvGrpSpPr>
            <p:cNvPr id="204" name="Google Shape;204;p8"/>
            <p:cNvGrpSpPr/>
            <p:nvPr/>
          </p:nvGrpSpPr>
          <p:grpSpPr>
            <a:xfrm rot="4770941">
              <a:off x="6865428" y="3318882"/>
              <a:ext cx="3088040" cy="2312990"/>
              <a:chOff x="4085850" y="470300"/>
              <a:chExt cx="4240900" cy="3176500"/>
            </a:xfrm>
          </p:grpSpPr>
          <p:sp>
            <p:nvSpPr>
              <p:cNvPr id="205" name="Google Shape;205;p8"/>
              <p:cNvSpPr/>
              <p:nvPr/>
            </p:nvSpPr>
            <p:spPr>
              <a:xfrm>
                <a:off x="4086275" y="1087100"/>
                <a:ext cx="2081675" cy="2559700"/>
              </a:xfrm>
              <a:custGeom>
                <a:avLst/>
                <a:gdLst/>
                <a:ahLst/>
                <a:cxnLst/>
                <a:rect l="l" t="t" r="r" b="b"/>
                <a:pathLst>
                  <a:path w="83267" h="102388" extrusionOk="0">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206" name="Google Shape;206;p8"/>
              <p:cNvSpPr/>
              <p:nvPr/>
            </p:nvSpPr>
            <p:spPr>
              <a:xfrm>
                <a:off x="5926550" y="470300"/>
                <a:ext cx="2400200" cy="3175950"/>
              </a:xfrm>
              <a:custGeom>
                <a:avLst/>
                <a:gdLst/>
                <a:ahLst/>
                <a:cxnLst/>
                <a:rect l="l" t="t" r="r" b="b"/>
                <a:pathLst>
                  <a:path w="96008" h="127038" extrusionOk="0">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207" name="Google Shape;207;p8"/>
              <p:cNvSpPr/>
              <p:nvPr/>
            </p:nvSpPr>
            <p:spPr>
              <a:xfrm>
                <a:off x="4085850" y="471950"/>
                <a:ext cx="4240575" cy="1209800"/>
              </a:xfrm>
              <a:custGeom>
                <a:avLst/>
                <a:gdLst/>
                <a:ahLst/>
                <a:cxnLst/>
                <a:rect l="l" t="t" r="r" b="b"/>
                <a:pathLst>
                  <a:path w="169623" h="48392" extrusionOk="0">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nvGrpSpPr>
            <p:cNvPr id="208" name="Google Shape;208;p8"/>
            <p:cNvGrpSpPr/>
            <p:nvPr/>
          </p:nvGrpSpPr>
          <p:grpSpPr>
            <a:xfrm rot="621389">
              <a:off x="-401884" y="390858"/>
              <a:ext cx="2104265" cy="1576127"/>
              <a:chOff x="4085850" y="470300"/>
              <a:chExt cx="4240900" cy="3176500"/>
            </a:xfrm>
          </p:grpSpPr>
          <p:sp>
            <p:nvSpPr>
              <p:cNvPr id="209" name="Google Shape;209;p8"/>
              <p:cNvSpPr/>
              <p:nvPr/>
            </p:nvSpPr>
            <p:spPr>
              <a:xfrm>
                <a:off x="4086275" y="1087100"/>
                <a:ext cx="2081675" cy="2559700"/>
              </a:xfrm>
              <a:custGeom>
                <a:avLst/>
                <a:gdLst/>
                <a:ahLst/>
                <a:cxnLst/>
                <a:rect l="l" t="t" r="r" b="b"/>
                <a:pathLst>
                  <a:path w="83267" h="102388" extrusionOk="0">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210" name="Google Shape;210;p8"/>
              <p:cNvSpPr/>
              <p:nvPr/>
            </p:nvSpPr>
            <p:spPr>
              <a:xfrm>
                <a:off x="5926550" y="470300"/>
                <a:ext cx="2400200" cy="3175950"/>
              </a:xfrm>
              <a:custGeom>
                <a:avLst/>
                <a:gdLst/>
                <a:ahLst/>
                <a:cxnLst/>
                <a:rect l="l" t="t" r="r" b="b"/>
                <a:pathLst>
                  <a:path w="96008" h="127038" extrusionOk="0">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211" name="Google Shape;211;p8"/>
              <p:cNvSpPr/>
              <p:nvPr/>
            </p:nvSpPr>
            <p:spPr>
              <a:xfrm>
                <a:off x="4085850" y="471950"/>
                <a:ext cx="4240575" cy="1209800"/>
              </a:xfrm>
              <a:custGeom>
                <a:avLst/>
                <a:gdLst/>
                <a:ahLst/>
                <a:cxnLst/>
                <a:rect l="l" t="t" r="r" b="b"/>
                <a:pathLst>
                  <a:path w="169623" h="48392" extrusionOk="0">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nvGrpSpPr>
            <p:cNvPr id="212" name="Google Shape;212;p8"/>
            <p:cNvGrpSpPr/>
            <p:nvPr/>
          </p:nvGrpSpPr>
          <p:grpSpPr>
            <a:xfrm rot="-6306529">
              <a:off x="5570084" y="1338843"/>
              <a:ext cx="3088100" cy="2313035"/>
              <a:chOff x="4085850" y="470300"/>
              <a:chExt cx="4240900" cy="3176500"/>
            </a:xfrm>
          </p:grpSpPr>
          <p:sp>
            <p:nvSpPr>
              <p:cNvPr id="213" name="Google Shape;213;p8"/>
              <p:cNvSpPr/>
              <p:nvPr/>
            </p:nvSpPr>
            <p:spPr>
              <a:xfrm>
                <a:off x="4086275" y="1087100"/>
                <a:ext cx="2081675" cy="2559700"/>
              </a:xfrm>
              <a:custGeom>
                <a:avLst/>
                <a:gdLst/>
                <a:ahLst/>
                <a:cxnLst/>
                <a:rect l="l" t="t" r="r" b="b"/>
                <a:pathLst>
                  <a:path w="83267" h="102388" extrusionOk="0">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214" name="Google Shape;214;p8"/>
              <p:cNvSpPr/>
              <p:nvPr/>
            </p:nvSpPr>
            <p:spPr>
              <a:xfrm>
                <a:off x="5926550" y="470300"/>
                <a:ext cx="2400200" cy="3175950"/>
              </a:xfrm>
              <a:custGeom>
                <a:avLst/>
                <a:gdLst/>
                <a:ahLst/>
                <a:cxnLst/>
                <a:rect l="l" t="t" r="r" b="b"/>
                <a:pathLst>
                  <a:path w="96008" h="127038" extrusionOk="0">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215" name="Google Shape;215;p8"/>
              <p:cNvSpPr/>
              <p:nvPr/>
            </p:nvSpPr>
            <p:spPr>
              <a:xfrm>
                <a:off x="4085850" y="471950"/>
                <a:ext cx="4240575" cy="1209800"/>
              </a:xfrm>
              <a:custGeom>
                <a:avLst/>
                <a:gdLst/>
                <a:ahLst/>
                <a:cxnLst/>
                <a:rect l="l" t="t" r="r" b="b"/>
                <a:pathLst>
                  <a:path w="169623" h="48392" extrusionOk="0">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nvGrpSpPr>
            <p:cNvPr id="216" name="Google Shape;216;p8"/>
            <p:cNvGrpSpPr/>
            <p:nvPr/>
          </p:nvGrpSpPr>
          <p:grpSpPr>
            <a:xfrm rot="-7174504">
              <a:off x="6322166" y="-1254865"/>
              <a:ext cx="3088113" cy="2313044"/>
              <a:chOff x="4085850" y="470300"/>
              <a:chExt cx="4240900" cy="3176500"/>
            </a:xfrm>
          </p:grpSpPr>
          <p:sp>
            <p:nvSpPr>
              <p:cNvPr id="217" name="Google Shape;217;p8"/>
              <p:cNvSpPr/>
              <p:nvPr/>
            </p:nvSpPr>
            <p:spPr>
              <a:xfrm>
                <a:off x="4086275" y="1087100"/>
                <a:ext cx="2081675" cy="2559700"/>
              </a:xfrm>
              <a:custGeom>
                <a:avLst/>
                <a:gdLst/>
                <a:ahLst/>
                <a:cxnLst/>
                <a:rect l="l" t="t" r="r" b="b"/>
                <a:pathLst>
                  <a:path w="83267" h="102388" extrusionOk="0">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218" name="Google Shape;218;p8"/>
              <p:cNvSpPr/>
              <p:nvPr/>
            </p:nvSpPr>
            <p:spPr>
              <a:xfrm>
                <a:off x="5926550" y="470300"/>
                <a:ext cx="2400200" cy="3175950"/>
              </a:xfrm>
              <a:custGeom>
                <a:avLst/>
                <a:gdLst/>
                <a:ahLst/>
                <a:cxnLst/>
                <a:rect l="l" t="t" r="r" b="b"/>
                <a:pathLst>
                  <a:path w="96008" h="127038" extrusionOk="0">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219" name="Google Shape;219;p8"/>
              <p:cNvSpPr/>
              <p:nvPr/>
            </p:nvSpPr>
            <p:spPr>
              <a:xfrm>
                <a:off x="4085850" y="471950"/>
                <a:ext cx="4240575" cy="1209800"/>
              </a:xfrm>
              <a:custGeom>
                <a:avLst/>
                <a:gdLst/>
                <a:ahLst/>
                <a:cxnLst/>
                <a:rect l="l" t="t" r="r" b="b"/>
                <a:pathLst>
                  <a:path w="169623" h="48392" extrusionOk="0">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nvGrpSpPr>
            <p:cNvPr id="220" name="Google Shape;220;p8"/>
            <p:cNvGrpSpPr/>
            <p:nvPr/>
          </p:nvGrpSpPr>
          <p:grpSpPr>
            <a:xfrm rot="-3192199">
              <a:off x="8544734" y="1101799"/>
              <a:ext cx="1593053" cy="1193221"/>
              <a:chOff x="4085850" y="470300"/>
              <a:chExt cx="4240900" cy="3176500"/>
            </a:xfrm>
          </p:grpSpPr>
          <p:sp>
            <p:nvSpPr>
              <p:cNvPr id="221" name="Google Shape;221;p8"/>
              <p:cNvSpPr/>
              <p:nvPr/>
            </p:nvSpPr>
            <p:spPr>
              <a:xfrm>
                <a:off x="4086275" y="1087100"/>
                <a:ext cx="2081675" cy="2559700"/>
              </a:xfrm>
              <a:custGeom>
                <a:avLst/>
                <a:gdLst/>
                <a:ahLst/>
                <a:cxnLst/>
                <a:rect l="l" t="t" r="r" b="b"/>
                <a:pathLst>
                  <a:path w="83267" h="102388" extrusionOk="0">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222" name="Google Shape;222;p8"/>
              <p:cNvSpPr/>
              <p:nvPr/>
            </p:nvSpPr>
            <p:spPr>
              <a:xfrm>
                <a:off x="5926550" y="470300"/>
                <a:ext cx="2400200" cy="3175950"/>
              </a:xfrm>
              <a:custGeom>
                <a:avLst/>
                <a:gdLst/>
                <a:ahLst/>
                <a:cxnLst/>
                <a:rect l="l" t="t" r="r" b="b"/>
                <a:pathLst>
                  <a:path w="96008" h="127038" extrusionOk="0">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223" name="Google Shape;223;p8"/>
              <p:cNvSpPr/>
              <p:nvPr/>
            </p:nvSpPr>
            <p:spPr>
              <a:xfrm>
                <a:off x="4085850" y="471950"/>
                <a:ext cx="4240575" cy="1209800"/>
              </a:xfrm>
              <a:custGeom>
                <a:avLst/>
                <a:gdLst/>
                <a:ahLst/>
                <a:cxnLst/>
                <a:rect l="l" t="t" r="r" b="b"/>
                <a:pathLst>
                  <a:path w="169623" h="48392" extrusionOk="0">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nvGrpSpPr>
            <p:cNvPr id="224" name="Google Shape;224;p8"/>
            <p:cNvGrpSpPr/>
            <p:nvPr/>
          </p:nvGrpSpPr>
          <p:grpSpPr>
            <a:xfrm rot="-4784834">
              <a:off x="5102292" y="4398582"/>
              <a:ext cx="3087912" cy="2312894"/>
              <a:chOff x="4085850" y="470300"/>
              <a:chExt cx="4240900" cy="3176500"/>
            </a:xfrm>
          </p:grpSpPr>
          <p:sp>
            <p:nvSpPr>
              <p:cNvPr id="225" name="Google Shape;225;p8"/>
              <p:cNvSpPr/>
              <p:nvPr/>
            </p:nvSpPr>
            <p:spPr>
              <a:xfrm>
                <a:off x="4086275" y="1087100"/>
                <a:ext cx="2081675" cy="2559700"/>
              </a:xfrm>
              <a:custGeom>
                <a:avLst/>
                <a:gdLst/>
                <a:ahLst/>
                <a:cxnLst/>
                <a:rect l="l" t="t" r="r" b="b"/>
                <a:pathLst>
                  <a:path w="83267" h="102388" extrusionOk="0">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226" name="Google Shape;226;p8"/>
              <p:cNvSpPr/>
              <p:nvPr/>
            </p:nvSpPr>
            <p:spPr>
              <a:xfrm>
                <a:off x="5926550" y="470300"/>
                <a:ext cx="2400200" cy="3175950"/>
              </a:xfrm>
              <a:custGeom>
                <a:avLst/>
                <a:gdLst/>
                <a:ahLst/>
                <a:cxnLst/>
                <a:rect l="l" t="t" r="r" b="b"/>
                <a:pathLst>
                  <a:path w="96008" h="127038" extrusionOk="0">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227" name="Google Shape;227;p8"/>
              <p:cNvSpPr/>
              <p:nvPr/>
            </p:nvSpPr>
            <p:spPr>
              <a:xfrm>
                <a:off x="4085850" y="471950"/>
                <a:ext cx="4240575" cy="1209800"/>
              </a:xfrm>
              <a:custGeom>
                <a:avLst/>
                <a:gdLst/>
                <a:ahLst/>
                <a:cxnLst/>
                <a:rect l="l" t="t" r="r" b="b"/>
                <a:pathLst>
                  <a:path w="169623" h="48392" extrusionOk="0">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nvGrpSpPr>
            <p:cNvPr id="228" name="Google Shape;228;p8"/>
            <p:cNvGrpSpPr/>
            <p:nvPr/>
          </p:nvGrpSpPr>
          <p:grpSpPr>
            <a:xfrm rot="-2449976">
              <a:off x="-330187" y="4273877"/>
              <a:ext cx="1592959" cy="1193151"/>
              <a:chOff x="4085850" y="470300"/>
              <a:chExt cx="4240900" cy="3176500"/>
            </a:xfrm>
          </p:grpSpPr>
          <p:sp>
            <p:nvSpPr>
              <p:cNvPr id="229" name="Google Shape;229;p8"/>
              <p:cNvSpPr/>
              <p:nvPr/>
            </p:nvSpPr>
            <p:spPr>
              <a:xfrm>
                <a:off x="4086275" y="1087100"/>
                <a:ext cx="2081675" cy="2559700"/>
              </a:xfrm>
              <a:custGeom>
                <a:avLst/>
                <a:gdLst/>
                <a:ahLst/>
                <a:cxnLst/>
                <a:rect l="l" t="t" r="r" b="b"/>
                <a:pathLst>
                  <a:path w="83267" h="102388" extrusionOk="0">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230" name="Google Shape;230;p8"/>
              <p:cNvSpPr/>
              <p:nvPr/>
            </p:nvSpPr>
            <p:spPr>
              <a:xfrm>
                <a:off x="5926550" y="470300"/>
                <a:ext cx="2400200" cy="3175950"/>
              </a:xfrm>
              <a:custGeom>
                <a:avLst/>
                <a:gdLst/>
                <a:ahLst/>
                <a:cxnLst/>
                <a:rect l="l" t="t" r="r" b="b"/>
                <a:pathLst>
                  <a:path w="96008" h="127038" extrusionOk="0">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231" name="Google Shape;231;p8"/>
              <p:cNvSpPr/>
              <p:nvPr/>
            </p:nvSpPr>
            <p:spPr>
              <a:xfrm>
                <a:off x="4085850" y="471950"/>
                <a:ext cx="4240575" cy="1209800"/>
              </a:xfrm>
              <a:custGeom>
                <a:avLst/>
                <a:gdLst/>
                <a:ahLst/>
                <a:cxnLst/>
                <a:rect l="l" t="t" r="r" b="b"/>
                <a:pathLst>
                  <a:path w="169623" h="48392" extrusionOk="0">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sp>
        <p:nvSpPr>
          <p:cNvPr id="232" name="Google Shape;232;p8"/>
          <p:cNvSpPr txBox="1"/>
          <p:nvPr>
            <p:ph type="title"/>
          </p:nvPr>
        </p:nvSpPr>
        <p:spPr>
          <a:xfrm>
            <a:off x="1334450" y="805875"/>
            <a:ext cx="6475200" cy="593700"/>
          </a:xfrm>
          <a:prstGeom prst="rect">
            <a:avLst/>
          </a:prstGeom>
        </p:spPr>
        <p:txBody>
          <a:bodyPr spcFirstLastPara="1" wrap="square" lIns="0" tIns="0" rIns="0" bIns="0" anchor="b" anchorCtr="0">
            <a:noAutofit/>
          </a:bodyPr>
          <a:lstStyle>
            <a:lvl1pPr lvl="0" rtl="0">
              <a:spcBef>
                <a:spcPts val="0"/>
              </a:spcBef>
              <a:spcAft>
                <a:spcPts val="0"/>
              </a:spcAft>
              <a:buSzPts val="4200"/>
              <a:buNone/>
              <a:defRPr/>
            </a:lvl1pPr>
            <a:lvl2pPr lvl="1" rtl="0">
              <a:spcBef>
                <a:spcPts val="0"/>
              </a:spcBef>
              <a:spcAft>
                <a:spcPts val="0"/>
              </a:spcAft>
              <a:buSzPts val="4200"/>
              <a:buNone/>
              <a:defRPr/>
            </a:lvl2pPr>
            <a:lvl3pPr lvl="2" rtl="0">
              <a:spcBef>
                <a:spcPts val="0"/>
              </a:spcBef>
              <a:spcAft>
                <a:spcPts val="0"/>
              </a:spcAft>
              <a:buSzPts val="4200"/>
              <a:buNone/>
              <a:defRPr/>
            </a:lvl3pPr>
            <a:lvl4pPr lvl="3" rtl="0">
              <a:spcBef>
                <a:spcPts val="0"/>
              </a:spcBef>
              <a:spcAft>
                <a:spcPts val="0"/>
              </a:spcAft>
              <a:buSzPts val="4200"/>
              <a:buNone/>
              <a:defRPr/>
            </a:lvl4pPr>
            <a:lvl5pPr lvl="4" rtl="0">
              <a:spcBef>
                <a:spcPts val="0"/>
              </a:spcBef>
              <a:spcAft>
                <a:spcPts val="0"/>
              </a:spcAft>
              <a:buSzPts val="4200"/>
              <a:buNone/>
              <a:defRPr/>
            </a:lvl5pPr>
            <a:lvl6pPr lvl="5" rtl="0">
              <a:spcBef>
                <a:spcPts val="0"/>
              </a:spcBef>
              <a:spcAft>
                <a:spcPts val="0"/>
              </a:spcAft>
              <a:buSzPts val="4200"/>
              <a:buNone/>
              <a:defRPr/>
            </a:lvl6pPr>
            <a:lvl7pPr lvl="6" rtl="0">
              <a:spcBef>
                <a:spcPts val="0"/>
              </a:spcBef>
              <a:spcAft>
                <a:spcPts val="0"/>
              </a:spcAft>
              <a:buSzPts val="4200"/>
              <a:buNone/>
              <a:defRPr/>
            </a:lvl7pPr>
            <a:lvl8pPr lvl="7" rtl="0">
              <a:spcBef>
                <a:spcPts val="0"/>
              </a:spcBef>
              <a:spcAft>
                <a:spcPts val="0"/>
              </a:spcAft>
              <a:buSzPts val="4200"/>
              <a:buNone/>
              <a:defRPr/>
            </a:lvl8pPr>
            <a:lvl9pPr lvl="8" rtl="0">
              <a:spcBef>
                <a:spcPts val="0"/>
              </a:spcBef>
              <a:spcAft>
                <a:spcPts val="0"/>
              </a:spcAft>
              <a:buSzPts val="4200"/>
              <a:buNone/>
              <a:defRPr/>
            </a:lvl9pPr>
          </a:lstStyle>
          <a:p/>
        </p:txBody>
      </p:sp>
      <p:sp>
        <p:nvSpPr>
          <p:cNvPr id="233" name="Google Shape;233;p8"/>
          <p:cNvSpPr txBox="1"/>
          <p:nvPr>
            <p:ph type="sldNum" idx="12"/>
          </p:nvPr>
        </p:nvSpPr>
        <p:spPr>
          <a:xfrm>
            <a:off x="8552377" y="4673650"/>
            <a:ext cx="4008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transition>
    <p:fade thruBlk="1"/>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234" name="Shape 234"/>
        <p:cNvGrpSpPr/>
        <p:nvPr/>
      </p:nvGrpSpPr>
      <p:grpSpPr>
        <a:xfrm>
          <a:off x="0" y="0"/>
          <a:ext cx="0" cy="0"/>
          <a:chOff x="0" y="0"/>
          <a:chExt cx="0" cy="0"/>
        </a:xfrm>
      </p:grpSpPr>
      <p:grpSp>
        <p:nvGrpSpPr>
          <p:cNvPr id="235" name="Google Shape;235;p9"/>
          <p:cNvGrpSpPr/>
          <p:nvPr/>
        </p:nvGrpSpPr>
        <p:grpSpPr>
          <a:xfrm>
            <a:off x="-818949" y="-1020715"/>
            <a:ext cx="10913372" cy="7622499"/>
            <a:chOff x="-818949" y="-1020715"/>
            <a:chExt cx="10913372" cy="7622499"/>
          </a:xfrm>
        </p:grpSpPr>
        <p:grpSp>
          <p:nvGrpSpPr>
            <p:cNvPr id="236" name="Google Shape;236;p9"/>
            <p:cNvGrpSpPr/>
            <p:nvPr/>
          </p:nvGrpSpPr>
          <p:grpSpPr>
            <a:xfrm rot="-4527684">
              <a:off x="8019650" y="4601602"/>
              <a:ext cx="2099905" cy="1572861"/>
              <a:chOff x="4085850" y="470300"/>
              <a:chExt cx="4240900" cy="3176500"/>
            </a:xfrm>
          </p:grpSpPr>
          <p:sp>
            <p:nvSpPr>
              <p:cNvPr id="237" name="Google Shape;237;p9"/>
              <p:cNvSpPr/>
              <p:nvPr/>
            </p:nvSpPr>
            <p:spPr>
              <a:xfrm>
                <a:off x="4086275" y="1087100"/>
                <a:ext cx="2081675" cy="2559700"/>
              </a:xfrm>
              <a:custGeom>
                <a:avLst/>
                <a:gdLst/>
                <a:ahLst/>
                <a:cxnLst/>
                <a:rect l="l" t="t" r="r" b="b"/>
                <a:pathLst>
                  <a:path w="83267" h="102388" extrusionOk="0">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238" name="Google Shape;238;p9"/>
              <p:cNvSpPr/>
              <p:nvPr/>
            </p:nvSpPr>
            <p:spPr>
              <a:xfrm>
                <a:off x="5926550" y="470300"/>
                <a:ext cx="2400200" cy="3175950"/>
              </a:xfrm>
              <a:custGeom>
                <a:avLst/>
                <a:gdLst/>
                <a:ahLst/>
                <a:cxnLst/>
                <a:rect l="l" t="t" r="r" b="b"/>
                <a:pathLst>
                  <a:path w="96008" h="127038" extrusionOk="0">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239" name="Google Shape;239;p9"/>
              <p:cNvSpPr/>
              <p:nvPr/>
            </p:nvSpPr>
            <p:spPr>
              <a:xfrm>
                <a:off x="4085850" y="471950"/>
                <a:ext cx="4240575" cy="1209800"/>
              </a:xfrm>
              <a:custGeom>
                <a:avLst/>
                <a:gdLst/>
                <a:ahLst/>
                <a:cxnLst/>
                <a:rect l="l" t="t" r="r" b="b"/>
                <a:pathLst>
                  <a:path w="169623" h="48392" extrusionOk="0">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nvGrpSpPr>
            <p:cNvPr id="240" name="Google Shape;240;p9"/>
            <p:cNvGrpSpPr/>
            <p:nvPr/>
          </p:nvGrpSpPr>
          <p:grpSpPr>
            <a:xfrm>
              <a:off x="2661232" y="-763064"/>
              <a:ext cx="2099670" cy="1572685"/>
              <a:chOff x="4085850" y="470300"/>
              <a:chExt cx="4240900" cy="3176500"/>
            </a:xfrm>
          </p:grpSpPr>
          <p:sp>
            <p:nvSpPr>
              <p:cNvPr id="241" name="Google Shape;241;p9"/>
              <p:cNvSpPr/>
              <p:nvPr/>
            </p:nvSpPr>
            <p:spPr>
              <a:xfrm>
                <a:off x="4086275" y="1087100"/>
                <a:ext cx="2081675" cy="2559700"/>
              </a:xfrm>
              <a:custGeom>
                <a:avLst/>
                <a:gdLst/>
                <a:ahLst/>
                <a:cxnLst/>
                <a:rect l="l" t="t" r="r" b="b"/>
                <a:pathLst>
                  <a:path w="83267" h="102388" extrusionOk="0">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242" name="Google Shape;242;p9"/>
              <p:cNvSpPr/>
              <p:nvPr/>
            </p:nvSpPr>
            <p:spPr>
              <a:xfrm>
                <a:off x="5926550" y="470300"/>
                <a:ext cx="2400200" cy="3175950"/>
              </a:xfrm>
              <a:custGeom>
                <a:avLst/>
                <a:gdLst/>
                <a:ahLst/>
                <a:cxnLst/>
                <a:rect l="l" t="t" r="r" b="b"/>
                <a:pathLst>
                  <a:path w="96008" h="127038" extrusionOk="0">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243" name="Google Shape;243;p9"/>
              <p:cNvSpPr/>
              <p:nvPr/>
            </p:nvSpPr>
            <p:spPr>
              <a:xfrm>
                <a:off x="4085850" y="471950"/>
                <a:ext cx="4240575" cy="1209800"/>
              </a:xfrm>
              <a:custGeom>
                <a:avLst/>
                <a:gdLst/>
                <a:ahLst/>
                <a:cxnLst/>
                <a:rect l="l" t="t" r="r" b="b"/>
                <a:pathLst>
                  <a:path w="169623" h="48392" extrusionOk="0">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nvGrpSpPr>
            <p:cNvPr id="244" name="Google Shape;244;p9"/>
            <p:cNvGrpSpPr/>
            <p:nvPr/>
          </p:nvGrpSpPr>
          <p:grpSpPr>
            <a:xfrm rot="-10392908">
              <a:off x="7794620" y="-644530"/>
              <a:ext cx="2099957" cy="1572900"/>
              <a:chOff x="4085850" y="470300"/>
              <a:chExt cx="4240900" cy="3176500"/>
            </a:xfrm>
          </p:grpSpPr>
          <p:sp>
            <p:nvSpPr>
              <p:cNvPr id="245" name="Google Shape;245;p9"/>
              <p:cNvSpPr/>
              <p:nvPr/>
            </p:nvSpPr>
            <p:spPr>
              <a:xfrm>
                <a:off x="4086275" y="1087100"/>
                <a:ext cx="2081675" cy="2559700"/>
              </a:xfrm>
              <a:custGeom>
                <a:avLst/>
                <a:gdLst/>
                <a:ahLst/>
                <a:cxnLst/>
                <a:rect l="l" t="t" r="r" b="b"/>
                <a:pathLst>
                  <a:path w="83267" h="102388" extrusionOk="0">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246" name="Google Shape;246;p9"/>
              <p:cNvSpPr/>
              <p:nvPr/>
            </p:nvSpPr>
            <p:spPr>
              <a:xfrm>
                <a:off x="5926550" y="470300"/>
                <a:ext cx="2400200" cy="3175950"/>
              </a:xfrm>
              <a:custGeom>
                <a:avLst/>
                <a:gdLst/>
                <a:ahLst/>
                <a:cxnLst/>
                <a:rect l="l" t="t" r="r" b="b"/>
                <a:pathLst>
                  <a:path w="96008" h="127038" extrusionOk="0">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247" name="Google Shape;247;p9"/>
              <p:cNvSpPr/>
              <p:nvPr/>
            </p:nvSpPr>
            <p:spPr>
              <a:xfrm>
                <a:off x="4085850" y="471950"/>
                <a:ext cx="4240575" cy="1209800"/>
              </a:xfrm>
              <a:custGeom>
                <a:avLst/>
                <a:gdLst/>
                <a:ahLst/>
                <a:cxnLst/>
                <a:rect l="l" t="t" r="r" b="b"/>
                <a:pathLst>
                  <a:path w="169623" h="48392" extrusionOk="0">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nvGrpSpPr>
            <p:cNvPr id="248" name="Google Shape;248;p9"/>
            <p:cNvGrpSpPr/>
            <p:nvPr/>
          </p:nvGrpSpPr>
          <p:grpSpPr>
            <a:xfrm rot="6700735">
              <a:off x="7794705" y="1370232"/>
              <a:ext cx="2099757" cy="1572751"/>
              <a:chOff x="4085850" y="470300"/>
              <a:chExt cx="4240900" cy="3176500"/>
            </a:xfrm>
          </p:grpSpPr>
          <p:sp>
            <p:nvSpPr>
              <p:cNvPr id="249" name="Google Shape;249;p9"/>
              <p:cNvSpPr/>
              <p:nvPr/>
            </p:nvSpPr>
            <p:spPr>
              <a:xfrm>
                <a:off x="4086275" y="1087100"/>
                <a:ext cx="2081675" cy="2559700"/>
              </a:xfrm>
              <a:custGeom>
                <a:avLst/>
                <a:gdLst/>
                <a:ahLst/>
                <a:cxnLst/>
                <a:rect l="l" t="t" r="r" b="b"/>
                <a:pathLst>
                  <a:path w="83267" h="102388" extrusionOk="0">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250" name="Google Shape;250;p9"/>
              <p:cNvSpPr/>
              <p:nvPr/>
            </p:nvSpPr>
            <p:spPr>
              <a:xfrm>
                <a:off x="5926550" y="470300"/>
                <a:ext cx="2400200" cy="3175950"/>
              </a:xfrm>
              <a:custGeom>
                <a:avLst/>
                <a:gdLst/>
                <a:ahLst/>
                <a:cxnLst/>
                <a:rect l="l" t="t" r="r" b="b"/>
                <a:pathLst>
                  <a:path w="96008" h="127038" extrusionOk="0">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251" name="Google Shape;251;p9"/>
              <p:cNvSpPr/>
              <p:nvPr/>
            </p:nvSpPr>
            <p:spPr>
              <a:xfrm>
                <a:off x="4085850" y="471950"/>
                <a:ext cx="4240575" cy="1209800"/>
              </a:xfrm>
              <a:custGeom>
                <a:avLst/>
                <a:gdLst/>
                <a:ahLst/>
                <a:cxnLst/>
                <a:rect l="l" t="t" r="r" b="b"/>
                <a:pathLst>
                  <a:path w="169623" h="48392" extrusionOk="0">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nvGrpSpPr>
            <p:cNvPr id="252" name="Google Shape;252;p9"/>
            <p:cNvGrpSpPr/>
            <p:nvPr/>
          </p:nvGrpSpPr>
          <p:grpSpPr>
            <a:xfrm rot="-528359">
              <a:off x="2945437" y="4011777"/>
              <a:ext cx="2099824" cy="1572801"/>
              <a:chOff x="4085850" y="470300"/>
              <a:chExt cx="4240900" cy="3176500"/>
            </a:xfrm>
          </p:grpSpPr>
          <p:sp>
            <p:nvSpPr>
              <p:cNvPr id="253" name="Google Shape;253;p9"/>
              <p:cNvSpPr/>
              <p:nvPr/>
            </p:nvSpPr>
            <p:spPr>
              <a:xfrm>
                <a:off x="4086275" y="1087100"/>
                <a:ext cx="2081675" cy="2559700"/>
              </a:xfrm>
              <a:custGeom>
                <a:avLst/>
                <a:gdLst/>
                <a:ahLst/>
                <a:cxnLst/>
                <a:rect l="l" t="t" r="r" b="b"/>
                <a:pathLst>
                  <a:path w="83267" h="102388" extrusionOk="0">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254" name="Google Shape;254;p9"/>
              <p:cNvSpPr/>
              <p:nvPr/>
            </p:nvSpPr>
            <p:spPr>
              <a:xfrm>
                <a:off x="5926550" y="470300"/>
                <a:ext cx="2400200" cy="3175950"/>
              </a:xfrm>
              <a:custGeom>
                <a:avLst/>
                <a:gdLst/>
                <a:ahLst/>
                <a:cxnLst/>
                <a:rect l="l" t="t" r="r" b="b"/>
                <a:pathLst>
                  <a:path w="96008" h="127038" extrusionOk="0">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255" name="Google Shape;255;p9"/>
              <p:cNvSpPr/>
              <p:nvPr/>
            </p:nvSpPr>
            <p:spPr>
              <a:xfrm>
                <a:off x="4085850" y="471950"/>
                <a:ext cx="4240575" cy="1209800"/>
              </a:xfrm>
              <a:custGeom>
                <a:avLst/>
                <a:gdLst/>
                <a:ahLst/>
                <a:cxnLst/>
                <a:rect l="l" t="t" r="r" b="b"/>
                <a:pathLst>
                  <a:path w="169623" h="48392" extrusionOk="0">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nvGrpSpPr>
            <p:cNvPr id="256" name="Google Shape;256;p9"/>
            <p:cNvGrpSpPr/>
            <p:nvPr/>
          </p:nvGrpSpPr>
          <p:grpSpPr>
            <a:xfrm rot="-6463940">
              <a:off x="-800051" y="2374509"/>
              <a:ext cx="2099769" cy="1572760"/>
              <a:chOff x="4085850" y="470300"/>
              <a:chExt cx="4240900" cy="3176500"/>
            </a:xfrm>
          </p:grpSpPr>
          <p:sp>
            <p:nvSpPr>
              <p:cNvPr id="257" name="Google Shape;257;p9"/>
              <p:cNvSpPr/>
              <p:nvPr/>
            </p:nvSpPr>
            <p:spPr>
              <a:xfrm>
                <a:off x="4086275" y="1087100"/>
                <a:ext cx="2081675" cy="2559700"/>
              </a:xfrm>
              <a:custGeom>
                <a:avLst/>
                <a:gdLst/>
                <a:ahLst/>
                <a:cxnLst/>
                <a:rect l="l" t="t" r="r" b="b"/>
                <a:pathLst>
                  <a:path w="83267" h="102388" extrusionOk="0">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258" name="Google Shape;258;p9"/>
              <p:cNvSpPr/>
              <p:nvPr/>
            </p:nvSpPr>
            <p:spPr>
              <a:xfrm>
                <a:off x="5926550" y="470300"/>
                <a:ext cx="2400200" cy="3175950"/>
              </a:xfrm>
              <a:custGeom>
                <a:avLst/>
                <a:gdLst/>
                <a:ahLst/>
                <a:cxnLst/>
                <a:rect l="l" t="t" r="r" b="b"/>
                <a:pathLst>
                  <a:path w="96008" h="127038" extrusionOk="0">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259" name="Google Shape;259;p9"/>
              <p:cNvSpPr/>
              <p:nvPr/>
            </p:nvSpPr>
            <p:spPr>
              <a:xfrm>
                <a:off x="4085850" y="471950"/>
                <a:ext cx="4240575" cy="1209800"/>
              </a:xfrm>
              <a:custGeom>
                <a:avLst/>
                <a:gdLst/>
                <a:ahLst/>
                <a:cxnLst/>
                <a:rect l="l" t="t" r="r" b="b"/>
                <a:pathLst>
                  <a:path w="169623" h="48392" extrusionOk="0">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nvGrpSpPr>
            <p:cNvPr id="260" name="Google Shape;260;p9"/>
            <p:cNvGrpSpPr/>
            <p:nvPr/>
          </p:nvGrpSpPr>
          <p:grpSpPr>
            <a:xfrm rot="3661376">
              <a:off x="414471" y="-507602"/>
              <a:ext cx="2100056" cy="1572975"/>
              <a:chOff x="4085850" y="470300"/>
              <a:chExt cx="4240900" cy="3176500"/>
            </a:xfrm>
          </p:grpSpPr>
          <p:sp>
            <p:nvSpPr>
              <p:cNvPr id="261" name="Google Shape;261;p9"/>
              <p:cNvSpPr/>
              <p:nvPr/>
            </p:nvSpPr>
            <p:spPr>
              <a:xfrm>
                <a:off x="4086275" y="1087100"/>
                <a:ext cx="2081675" cy="2559700"/>
              </a:xfrm>
              <a:custGeom>
                <a:avLst/>
                <a:gdLst/>
                <a:ahLst/>
                <a:cxnLst/>
                <a:rect l="l" t="t" r="r" b="b"/>
                <a:pathLst>
                  <a:path w="83267" h="102388" extrusionOk="0">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262" name="Google Shape;262;p9"/>
              <p:cNvSpPr/>
              <p:nvPr/>
            </p:nvSpPr>
            <p:spPr>
              <a:xfrm>
                <a:off x="5926550" y="470300"/>
                <a:ext cx="2400200" cy="3175950"/>
              </a:xfrm>
              <a:custGeom>
                <a:avLst/>
                <a:gdLst/>
                <a:ahLst/>
                <a:cxnLst/>
                <a:rect l="l" t="t" r="r" b="b"/>
                <a:pathLst>
                  <a:path w="96008" h="127038" extrusionOk="0">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263" name="Google Shape;263;p9"/>
              <p:cNvSpPr/>
              <p:nvPr/>
            </p:nvSpPr>
            <p:spPr>
              <a:xfrm>
                <a:off x="4085850" y="471950"/>
                <a:ext cx="4240575" cy="1209800"/>
              </a:xfrm>
              <a:custGeom>
                <a:avLst/>
                <a:gdLst/>
                <a:ahLst/>
                <a:cxnLst/>
                <a:rect l="l" t="t" r="r" b="b"/>
                <a:pathLst>
                  <a:path w="169623" h="48392" extrusionOk="0">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nvGrpSpPr>
            <p:cNvPr id="264" name="Google Shape;264;p9"/>
            <p:cNvGrpSpPr/>
            <p:nvPr/>
          </p:nvGrpSpPr>
          <p:grpSpPr>
            <a:xfrm rot="2064540">
              <a:off x="4893687" y="4316027"/>
              <a:ext cx="2099825" cy="1572802"/>
              <a:chOff x="4085850" y="470300"/>
              <a:chExt cx="4240900" cy="3176500"/>
            </a:xfrm>
          </p:grpSpPr>
          <p:sp>
            <p:nvSpPr>
              <p:cNvPr id="265" name="Google Shape;265;p9"/>
              <p:cNvSpPr/>
              <p:nvPr/>
            </p:nvSpPr>
            <p:spPr>
              <a:xfrm>
                <a:off x="4086275" y="1087100"/>
                <a:ext cx="2081675" cy="2559700"/>
              </a:xfrm>
              <a:custGeom>
                <a:avLst/>
                <a:gdLst/>
                <a:ahLst/>
                <a:cxnLst/>
                <a:rect l="l" t="t" r="r" b="b"/>
                <a:pathLst>
                  <a:path w="83267" h="102388" extrusionOk="0">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266" name="Google Shape;266;p9"/>
              <p:cNvSpPr/>
              <p:nvPr/>
            </p:nvSpPr>
            <p:spPr>
              <a:xfrm>
                <a:off x="5926550" y="470300"/>
                <a:ext cx="2400200" cy="3175950"/>
              </a:xfrm>
              <a:custGeom>
                <a:avLst/>
                <a:gdLst/>
                <a:ahLst/>
                <a:cxnLst/>
                <a:rect l="l" t="t" r="r" b="b"/>
                <a:pathLst>
                  <a:path w="96008" h="127038" extrusionOk="0">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267" name="Google Shape;267;p9"/>
              <p:cNvSpPr/>
              <p:nvPr/>
            </p:nvSpPr>
            <p:spPr>
              <a:xfrm>
                <a:off x="4085850" y="471950"/>
                <a:ext cx="4240575" cy="1209800"/>
              </a:xfrm>
              <a:custGeom>
                <a:avLst/>
                <a:gdLst/>
                <a:ahLst/>
                <a:cxnLst/>
                <a:rect l="l" t="t" r="r" b="b"/>
                <a:pathLst>
                  <a:path w="169623" h="48392" extrusionOk="0">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sp>
        <p:nvSpPr>
          <p:cNvPr id="268" name="Google Shape;268;p9"/>
          <p:cNvSpPr txBox="1"/>
          <p:nvPr>
            <p:ph type="body" idx="1"/>
          </p:nvPr>
        </p:nvSpPr>
        <p:spPr>
          <a:xfrm>
            <a:off x="457200" y="4177709"/>
            <a:ext cx="8229600" cy="519600"/>
          </a:xfrm>
          <a:prstGeom prst="rect">
            <a:avLst/>
          </a:prstGeom>
        </p:spPr>
        <p:txBody>
          <a:bodyPr spcFirstLastPara="1" wrap="square" lIns="0" tIns="0" rIns="0" bIns="0" anchor="t" anchorCtr="0">
            <a:noAutofit/>
          </a:bodyPr>
          <a:lstStyle>
            <a:lvl1pPr marL="457200" lvl="0" indent="-228600" algn="ctr" rtl="0">
              <a:spcBef>
                <a:spcPts val="360"/>
              </a:spcBef>
              <a:spcAft>
                <a:spcPts val="600"/>
              </a:spcAft>
              <a:buSzPts val="1800"/>
              <a:buNone/>
              <a:defRPr sz="1800"/>
            </a:lvl1pPr>
          </a:lstStyle>
          <a:p/>
        </p:txBody>
      </p:sp>
      <p:sp>
        <p:nvSpPr>
          <p:cNvPr id="269" name="Google Shape;269;p9"/>
          <p:cNvSpPr txBox="1"/>
          <p:nvPr>
            <p:ph type="sldNum" idx="12"/>
          </p:nvPr>
        </p:nvSpPr>
        <p:spPr>
          <a:xfrm>
            <a:off x="8552377" y="4673650"/>
            <a:ext cx="4008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transition>
    <p:fade thruBlk="1"/>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blank" matchingName="Blank">
  <p:cSld name="BLANK">
    <p:spTree>
      <p:nvGrpSpPr>
        <p:cNvPr id="270" name="Shape 270"/>
        <p:cNvGrpSpPr/>
        <p:nvPr/>
      </p:nvGrpSpPr>
      <p:grpSpPr>
        <a:xfrm>
          <a:off x="0" y="0"/>
          <a:ext cx="0" cy="0"/>
          <a:chOff x="0" y="0"/>
          <a:chExt cx="0" cy="0"/>
        </a:xfrm>
      </p:grpSpPr>
      <p:sp>
        <p:nvSpPr>
          <p:cNvPr id="271" name="Google Shape;271;p10"/>
          <p:cNvSpPr txBox="1"/>
          <p:nvPr>
            <p:ph type="sldNum" idx="12"/>
          </p:nvPr>
        </p:nvSpPr>
        <p:spPr>
          <a:xfrm>
            <a:off x="8552377" y="4673650"/>
            <a:ext cx="4008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fld>
            <a:endParaRPr lang="en-GB"/>
          </a:p>
        </p:txBody>
      </p:sp>
      <p:grpSp>
        <p:nvGrpSpPr>
          <p:cNvPr id="272" name="Google Shape;272;p10"/>
          <p:cNvGrpSpPr/>
          <p:nvPr/>
        </p:nvGrpSpPr>
        <p:grpSpPr>
          <a:xfrm>
            <a:off x="4086340" y="462600"/>
            <a:ext cx="4240900" cy="3176500"/>
            <a:chOff x="4085850" y="470300"/>
            <a:chExt cx="4240900" cy="3176500"/>
          </a:xfrm>
        </p:grpSpPr>
        <p:sp>
          <p:nvSpPr>
            <p:cNvPr id="273" name="Google Shape;273;p10"/>
            <p:cNvSpPr/>
            <p:nvPr/>
          </p:nvSpPr>
          <p:spPr>
            <a:xfrm>
              <a:off x="4086275" y="1087100"/>
              <a:ext cx="2081675" cy="2559700"/>
            </a:xfrm>
            <a:custGeom>
              <a:avLst/>
              <a:gdLst/>
              <a:ahLst/>
              <a:cxnLst/>
              <a:rect l="l" t="t" r="r" b="b"/>
              <a:pathLst>
                <a:path w="83267" h="102388" extrusionOk="0">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274" name="Google Shape;274;p10"/>
            <p:cNvSpPr/>
            <p:nvPr/>
          </p:nvSpPr>
          <p:spPr>
            <a:xfrm>
              <a:off x="5926550" y="470300"/>
              <a:ext cx="2400200" cy="3175950"/>
            </a:xfrm>
            <a:custGeom>
              <a:avLst/>
              <a:gdLst/>
              <a:ahLst/>
              <a:cxnLst/>
              <a:rect l="l" t="t" r="r" b="b"/>
              <a:pathLst>
                <a:path w="96008" h="127038" extrusionOk="0">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275" name="Google Shape;275;p10"/>
            <p:cNvSpPr/>
            <p:nvPr/>
          </p:nvSpPr>
          <p:spPr>
            <a:xfrm>
              <a:off x="4085850" y="471950"/>
              <a:ext cx="4240575" cy="1209800"/>
            </a:xfrm>
            <a:custGeom>
              <a:avLst/>
              <a:gdLst/>
              <a:ahLst/>
              <a:cxnLst/>
              <a:rect l="l" t="t" r="r" b="b"/>
              <a:pathLst>
                <a:path w="169623" h="48392" extrusionOk="0">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nvGrpSpPr>
          <p:cNvPr id="276" name="Google Shape;276;p10"/>
          <p:cNvGrpSpPr/>
          <p:nvPr/>
        </p:nvGrpSpPr>
        <p:grpSpPr>
          <a:xfrm rot="-10393052">
            <a:off x="3969279" y="-2518050"/>
            <a:ext cx="4240893" cy="3176495"/>
            <a:chOff x="4085850" y="470300"/>
            <a:chExt cx="4240900" cy="3176500"/>
          </a:xfrm>
        </p:grpSpPr>
        <p:sp>
          <p:nvSpPr>
            <p:cNvPr id="277" name="Google Shape;277;p10"/>
            <p:cNvSpPr/>
            <p:nvPr/>
          </p:nvSpPr>
          <p:spPr>
            <a:xfrm>
              <a:off x="4086275" y="1087100"/>
              <a:ext cx="2081675" cy="2559700"/>
            </a:xfrm>
            <a:custGeom>
              <a:avLst/>
              <a:gdLst/>
              <a:ahLst/>
              <a:cxnLst/>
              <a:rect l="l" t="t" r="r" b="b"/>
              <a:pathLst>
                <a:path w="83267" h="102388" extrusionOk="0">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278" name="Google Shape;278;p10"/>
            <p:cNvSpPr/>
            <p:nvPr/>
          </p:nvSpPr>
          <p:spPr>
            <a:xfrm>
              <a:off x="5926550" y="470300"/>
              <a:ext cx="2400200" cy="3175950"/>
            </a:xfrm>
            <a:custGeom>
              <a:avLst/>
              <a:gdLst/>
              <a:ahLst/>
              <a:cxnLst/>
              <a:rect l="l" t="t" r="r" b="b"/>
              <a:pathLst>
                <a:path w="96008" h="127038" extrusionOk="0">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279" name="Google Shape;279;p10"/>
            <p:cNvSpPr/>
            <p:nvPr/>
          </p:nvSpPr>
          <p:spPr>
            <a:xfrm>
              <a:off x="4085850" y="471950"/>
              <a:ext cx="4240575" cy="1209800"/>
            </a:xfrm>
            <a:custGeom>
              <a:avLst/>
              <a:gdLst/>
              <a:ahLst/>
              <a:cxnLst/>
              <a:rect l="l" t="t" r="r" b="b"/>
              <a:pathLst>
                <a:path w="169623" h="48392" extrusionOk="0">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nvGrpSpPr>
          <p:cNvPr id="280" name="Google Shape;280;p10"/>
          <p:cNvGrpSpPr/>
          <p:nvPr/>
        </p:nvGrpSpPr>
        <p:grpSpPr>
          <a:xfrm rot="6700680">
            <a:off x="6912807" y="1693367"/>
            <a:ext cx="4241016" cy="3176587"/>
            <a:chOff x="4085850" y="470300"/>
            <a:chExt cx="4240900" cy="3176500"/>
          </a:xfrm>
        </p:grpSpPr>
        <p:sp>
          <p:nvSpPr>
            <p:cNvPr id="281" name="Google Shape;281;p10"/>
            <p:cNvSpPr/>
            <p:nvPr/>
          </p:nvSpPr>
          <p:spPr>
            <a:xfrm>
              <a:off x="4086275" y="1087100"/>
              <a:ext cx="2081675" cy="2559700"/>
            </a:xfrm>
            <a:custGeom>
              <a:avLst/>
              <a:gdLst/>
              <a:ahLst/>
              <a:cxnLst/>
              <a:rect l="l" t="t" r="r" b="b"/>
              <a:pathLst>
                <a:path w="83267" h="102388" extrusionOk="0">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282" name="Google Shape;282;p10"/>
            <p:cNvSpPr/>
            <p:nvPr/>
          </p:nvSpPr>
          <p:spPr>
            <a:xfrm>
              <a:off x="5926550" y="470300"/>
              <a:ext cx="2400200" cy="3175950"/>
            </a:xfrm>
            <a:custGeom>
              <a:avLst/>
              <a:gdLst/>
              <a:ahLst/>
              <a:cxnLst/>
              <a:rect l="l" t="t" r="r" b="b"/>
              <a:pathLst>
                <a:path w="96008" h="127038" extrusionOk="0">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283" name="Google Shape;283;p10"/>
            <p:cNvSpPr/>
            <p:nvPr/>
          </p:nvSpPr>
          <p:spPr>
            <a:xfrm>
              <a:off x="4085850" y="471950"/>
              <a:ext cx="4240575" cy="1209800"/>
            </a:xfrm>
            <a:custGeom>
              <a:avLst/>
              <a:gdLst/>
              <a:ahLst/>
              <a:cxnLst/>
              <a:rect l="l" t="t" r="r" b="b"/>
              <a:pathLst>
                <a:path w="169623" h="48392" extrusionOk="0">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nvGrpSpPr>
          <p:cNvPr id="284" name="Google Shape;284;p10"/>
          <p:cNvGrpSpPr/>
          <p:nvPr/>
        </p:nvGrpSpPr>
        <p:grpSpPr>
          <a:xfrm rot="-528350">
            <a:off x="1390051" y="3358081"/>
            <a:ext cx="4241274" cy="3176780"/>
            <a:chOff x="4085850" y="470300"/>
            <a:chExt cx="4240900" cy="3176500"/>
          </a:xfrm>
        </p:grpSpPr>
        <p:sp>
          <p:nvSpPr>
            <p:cNvPr id="285" name="Google Shape;285;p10"/>
            <p:cNvSpPr/>
            <p:nvPr/>
          </p:nvSpPr>
          <p:spPr>
            <a:xfrm>
              <a:off x="4086275" y="1087100"/>
              <a:ext cx="2081675" cy="2559700"/>
            </a:xfrm>
            <a:custGeom>
              <a:avLst/>
              <a:gdLst/>
              <a:ahLst/>
              <a:cxnLst/>
              <a:rect l="l" t="t" r="r" b="b"/>
              <a:pathLst>
                <a:path w="83267" h="102388" extrusionOk="0">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286" name="Google Shape;286;p10"/>
            <p:cNvSpPr/>
            <p:nvPr/>
          </p:nvSpPr>
          <p:spPr>
            <a:xfrm>
              <a:off x="5926550" y="470300"/>
              <a:ext cx="2400200" cy="3175950"/>
            </a:xfrm>
            <a:custGeom>
              <a:avLst/>
              <a:gdLst/>
              <a:ahLst/>
              <a:cxnLst/>
              <a:rect l="l" t="t" r="r" b="b"/>
              <a:pathLst>
                <a:path w="96008" h="127038" extrusionOk="0">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287" name="Google Shape;287;p10"/>
            <p:cNvSpPr/>
            <p:nvPr/>
          </p:nvSpPr>
          <p:spPr>
            <a:xfrm>
              <a:off x="4085850" y="471950"/>
              <a:ext cx="4240575" cy="1209800"/>
            </a:xfrm>
            <a:custGeom>
              <a:avLst/>
              <a:gdLst/>
              <a:ahLst/>
              <a:cxnLst/>
              <a:rect l="l" t="t" r="r" b="b"/>
              <a:pathLst>
                <a:path w="169623" h="48392" extrusionOk="0">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nvGrpSpPr>
          <p:cNvPr id="288" name="Google Shape;288;p10"/>
          <p:cNvGrpSpPr/>
          <p:nvPr/>
        </p:nvGrpSpPr>
        <p:grpSpPr>
          <a:xfrm rot="-6463698">
            <a:off x="-1980712" y="2067093"/>
            <a:ext cx="4240850" cy="3176463"/>
            <a:chOff x="4085850" y="470300"/>
            <a:chExt cx="4240900" cy="3176500"/>
          </a:xfrm>
        </p:grpSpPr>
        <p:sp>
          <p:nvSpPr>
            <p:cNvPr id="289" name="Google Shape;289;p10"/>
            <p:cNvSpPr/>
            <p:nvPr/>
          </p:nvSpPr>
          <p:spPr>
            <a:xfrm>
              <a:off x="4086275" y="1087100"/>
              <a:ext cx="2081675" cy="2559700"/>
            </a:xfrm>
            <a:custGeom>
              <a:avLst/>
              <a:gdLst/>
              <a:ahLst/>
              <a:cxnLst/>
              <a:rect l="l" t="t" r="r" b="b"/>
              <a:pathLst>
                <a:path w="83267" h="102388" extrusionOk="0">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290" name="Google Shape;290;p10"/>
            <p:cNvSpPr/>
            <p:nvPr/>
          </p:nvSpPr>
          <p:spPr>
            <a:xfrm>
              <a:off x="5926550" y="470300"/>
              <a:ext cx="2400200" cy="3175950"/>
            </a:xfrm>
            <a:custGeom>
              <a:avLst/>
              <a:gdLst/>
              <a:ahLst/>
              <a:cxnLst/>
              <a:rect l="l" t="t" r="r" b="b"/>
              <a:pathLst>
                <a:path w="96008" h="127038" extrusionOk="0">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291" name="Google Shape;291;p10"/>
            <p:cNvSpPr/>
            <p:nvPr/>
          </p:nvSpPr>
          <p:spPr>
            <a:xfrm>
              <a:off x="4085850" y="471950"/>
              <a:ext cx="4240575" cy="1209800"/>
            </a:xfrm>
            <a:custGeom>
              <a:avLst/>
              <a:gdLst/>
              <a:ahLst/>
              <a:cxnLst/>
              <a:rect l="l" t="t" r="r" b="b"/>
              <a:pathLst>
                <a:path w="169623" h="48392" extrusionOk="0">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nvGrpSpPr>
          <p:cNvPr id="292" name="Google Shape;292;p10"/>
          <p:cNvGrpSpPr/>
          <p:nvPr/>
        </p:nvGrpSpPr>
        <p:grpSpPr>
          <a:xfrm rot="3661699">
            <a:off x="-404847" y="-159446"/>
            <a:ext cx="4241098" cy="3176648"/>
            <a:chOff x="4085850" y="470300"/>
            <a:chExt cx="4240900" cy="3176500"/>
          </a:xfrm>
        </p:grpSpPr>
        <p:sp>
          <p:nvSpPr>
            <p:cNvPr id="293" name="Google Shape;293;p10"/>
            <p:cNvSpPr/>
            <p:nvPr/>
          </p:nvSpPr>
          <p:spPr>
            <a:xfrm>
              <a:off x="4086275" y="1087100"/>
              <a:ext cx="2081675" cy="2559700"/>
            </a:xfrm>
            <a:custGeom>
              <a:avLst/>
              <a:gdLst/>
              <a:ahLst/>
              <a:cxnLst/>
              <a:rect l="l" t="t" r="r" b="b"/>
              <a:pathLst>
                <a:path w="83267" h="102388" extrusionOk="0">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294" name="Google Shape;294;p10"/>
            <p:cNvSpPr/>
            <p:nvPr/>
          </p:nvSpPr>
          <p:spPr>
            <a:xfrm>
              <a:off x="5926550" y="470300"/>
              <a:ext cx="2400200" cy="3175950"/>
            </a:xfrm>
            <a:custGeom>
              <a:avLst/>
              <a:gdLst/>
              <a:ahLst/>
              <a:cxnLst/>
              <a:rect l="l" t="t" r="r" b="b"/>
              <a:pathLst>
                <a:path w="96008" h="127038" extrusionOk="0">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295" name="Google Shape;295;p10"/>
            <p:cNvSpPr/>
            <p:nvPr/>
          </p:nvSpPr>
          <p:spPr>
            <a:xfrm>
              <a:off x="4085850" y="471950"/>
              <a:ext cx="4240575" cy="1209800"/>
            </a:xfrm>
            <a:custGeom>
              <a:avLst/>
              <a:gdLst/>
              <a:ahLst/>
              <a:cxnLst/>
              <a:rect l="l" t="t" r="r" b="b"/>
              <a:pathLst>
                <a:path w="169623" h="48392" extrusionOk="0">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grpSp>
        <p:nvGrpSpPr>
          <p:cNvPr id="296" name="Google Shape;296;p10"/>
          <p:cNvGrpSpPr/>
          <p:nvPr/>
        </p:nvGrpSpPr>
        <p:grpSpPr>
          <a:xfrm rot="2064881">
            <a:off x="5076518" y="4635784"/>
            <a:ext cx="4241061" cy="3176621"/>
            <a:chOff x="4085850" y="470300"/>
            <a:chExt cx="4240900" cy="3176500"/>
          </a:xfrm>
        </p:grpSpPr>
        <p:sp>
          <p:nvSpPr>
            <p:cNvPr id="297" name="Google Shape;297;p10"/>
            <p:cNvSpPr/>
            <p:nvPr/>
          </p:nvSpPr>
          <p:spPr>
            <a:xfrm>
              <a:off x="4086275" y="1087100"/>
              <a:ext cx="2081675" cy="2559700"/>
            </a:xfrm>
            <a:custGeom>
              <a:avLst/>
              <a:gdLst/>
              <a:ahLst/>
              <a:cxnLst/>
              <a:rect l="l" t="t" r="r" b="b"/>
              <a:pathLst>
                <a:path w="83267" h="102388" extrusionOk="0">
                  <a:moveTo>
                    <a:pt x="0" y="0"/>
                  </a:moveTo>
                  <a:lnTo>
                    <a:pt x="83267" y="102388"/>
                  </a:lnTo>
                  <a:lnTo>
                    <a:pt x="73707" y="23747"/>
                  </a:lnTo>
                  <a:close/>
                </a:path>
              </a:pathLst>
            </a:custGeom>
            <a:gradFill>
              <a:gsLst>
                <a:gs pos="0">
                  <a:schemeClr val="accent5"/>
                </a:gs>
                <a:gs pos="100000">
                  <a:schemeClr val="accent6"/>
                </a:gs>
              </a:gsLst>
              <a:lin ang="18900044" scaled="0"/>
            </a:gradFill>
            <a:ln>
              <a:noFill/>
            </a:ln>
          </p:spPr>
        </p:sp>
        <p:sp>
          <p:nvSpPr>
            <p:cNvPr id="298" name="Google Shape;298;p10"/>
            <p:cNvSpPr/>
            <p:nvPr/>
          </p:nvSpPr>
          <p:spPr>
            <a:xfrm>
              <a:off x="5926550" y="470300"/>
              <a:ext cx="2400200" cy="3175950"/>
            </a:xfrm>
            <a:custGeom>
              <a:avLst/>
              <a:gdLst/>
              <a:ahLst/>
              <a:cxnLst/>
              <a:rect l="l" t="t" r="r" b="b"/>
              <a:pathLst>
                <a:path w="96008" h="127038" extrusionOk="0">
                  <a:moveTo>
                    <a:pt x="9622" y="127038"/>
                  </a:moveTo>
                  <a:lnTo>
                    <a:pt x="96008" y="0"/>
                  </a:lnTo>
                  <a:lnTo>
                    <a:pt x="0" y="48458"/>
                  </a:lnTo>
                  <a:close/>
                </a:path>
              </a:pathLst>
            </a:custGeom>
            <a:gradFill>
              <a:gsLst>
                <a:gs pos="0">
                  <a:schemeClr val="accent5"/>
                </a:gs>
                <a:gs pos="100000">
                  <a:schemeClr val="accent6"/>
                </a:gs>
              </a:gsLst>
              <a:lin ang="8100019" scaled="0"/>
            </a:gradFill>
            <a:ln>
              <a:noFill/>
            </a:ln>
          </p:spPr>
        </p:sp>
        <p:sp>
          <p:nvSpPr>
            <p:cNvPr id="299" name="Google Shape;299;p10"/>
            <p:cNvSpPr/>
            <p:nvPr/>
          </p:nvSpPr>
          <p:spPr>
            <a:xfrm>
              <a:off x="4085850" y="471950"/>
              <a:ext cx="4240575" cy="1209800"/>
            </a:xfrm>
            <a:custGeom>
              <a:avLst/>
              <a:gdLst/>
              <a:ahLst/>
              <a:cxnLst/>
              <a:rect l="l" t="t" r="r" b="b"/>
              <a:pathLst>
                <a:path w="169623" h="48392" extrusionOk="0">
                  <a:moveTo>
                    <a:pt x="0" y="24590"/>
                  </a:moveTo>
                  <a:lnTo>
                    <a:pt x="73740" y="48392"/>
                  </a:lnTo>
                  <a:lnTo>
                    <a:pt x="169623" y="0"/>
                  </a:lnTo>
                  <a:close/>
                </a:path>
              </a:pathLst>
            </a:custGeom>
            <a:gradFill>
              <a:gsLst>
                <a:gs pos="0">
                  <a:schemeClr val="accent5"/>
                </a:gs>
                <a:gs pos="100000">
                  <a:schemeClr val="accent6"/>
                </a:gs>
              </a:gsLst>
              <a:lin ang="16200038" scaled="0"/>
            </a:gradFill>
            <a:ln>
              <a:noFill/>
            </a:ln>
          </p:spPr>
        </p:sp>
      </p:grpSp>
    </p:spTree>
  </p:cSld>
  <p:clrMapOvr>
    <a:masterClrMapping/>
  </p:clrMapOvr>
  <p:transition>
    <p:fade thruBlk="1"/>
  </p:transition>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5" name="Shape 5"/>
        <p:cNvGrpSpPr/>
        <p:nvPr/>
      </p:nvGrpSpPr>
      <p:grpSpPr>
        <a:xfrm>
          <a:off x="0" y="0"/>
          <a:ext cx="0" cy="0"/>
          <a:chOff x="0" y="0"/>
          <a:chExt cx="0" cy="0"/>
        </a:xfrm>
      </p:grpSpPr>
      <p:sp>
        <p:nvSpPr>
          <p:cNvPr id="6" name="Google Shape;6;p1"/>
          <p:cNvSpPr txBox="1"/>
          <p:nvPr>
            <p:ph type="title"/>
          </p:nvPr>
        </p:nvSpPr>
        <p:spPr>
          <a:xfrm>
            <a:off x="1334450" y="805875"/>
            <a:ext cx="6475200" cy="593700"/>
          </a:xfrm>
          <a:prstGeom prst="rect">
            <a:avLst/>
          </a:prstGeom>
          <a:noFill/>
          <a:ln>
            <a:noFill/>
          </a:ln>
        </p:spPr>
        <p:txBody>
          <a:bodyPr spcFirstLastPara="1" wrap="square" lIns="0" tIns="0" rIns="0" bIns="0" anchor="b" anchorCtr="0">
            <a:noAutofit/>
          </a:bodyPr>
          <a:lstStyle>
            <a:lvl1pPr lvl="0" rtl="0">
              <a:lnSpc>
                <a:spcPct val="90000"/>
              </a:lnSpc>
              <a:spcBef>
                <a:spcPts val="0"/>
              </a:spcBef>
              <a:spcAft>
                <a:spcPts val="0"/>
              </a:spcAft>
              <a:buClr>
                <a:schemeClr val="dk1"/>
              </a:buClr>
              <a:buSzPts val="4200"/>
              <a:buFont typeface="Bebas Neue" panose="020B0606020202050201"/>
              <a:buNone/>
              <a:defRPr sz="4200">
                <a:solidFill>
                  <a:schemeClr val="dk1"/>
                </a:solidFill>
                <a:latin typeface="Bebas Neue" panose="020B0606020202050201"/>
                <a:ea typeface="Bebas Neue" panose="020B0606020202050201"/>
                <a:cs typeface="Bebas Neue" panose="020B0606020202050201"/>
                <a:sym typeface="Bebas Neue" panose="020B0606020202050201"/>
              </a:defRPr>
            </a:lvl1pPr>
            <a:lvl2pPr lvl="1" rtl="0">
              <a:lnSpc>
                <a:spcPct val="90000"/>
              </a:lnSpc>
              <a:spcBef>
                <a:spcPts val="0"/>
              </a:spcBef>
              <a:spcAft>
                <a:spcPts val="0"/>
              </a:spcAft>
              <a:buClr>
                <a:schemeClr val="dk1"/>
              </a:buClr>
              <a:buSzPts val="4200"/>
              <a:buFont typeface="Bebas Neue" panose="020B0606020202050201"/>
              <a:buNone/>
              <a:defRPr sz="4200">
                <a:solidFill>
                  <a:schemeClr val="dk1"/>
                </a:solidFill>
                <a:latin typeface="Bebas Neue" panose="020B0606020202050201"/>
                <a:ea typeface="Bebas Neue" panose="020B0606020202050201"/>
                <a:cs typeface="Bebas Neue" panose="020B0606020202050201"/>
                <a:sym typeface="Bebas Neue" panose="020B0606020202050201"/>
              </a:defRPr>
            </a:lvl2pPr>
            <a:lvl3pPr lvl="2" rtl="0">
              <a:lnSpc>
                <a:spcPct val="90000"/>
              </a:lnSpc>
              <a:spcBef>
                <a:spcPts val="0"/>
              </a:spcBef>
              <a:spcAft>
                <a:spcPts val="0"/>
              </a:spcAft>
              <a:buClr>
                <a:schemeClr val="dk1"/>
              </a:buClr>
              <a:buSzPts val="4200"/>
              <a:buFont typeface="Bebas Neue" panose="020B0606020202050201"/>
              <a:buNone/>
              <a:defRPr sz="4200">
                <a:solidFill>
                  <a:schemeClr val="dk1"/>
                </a:solidFill>
                <a:latin typeface="Bebas Neue" panose="020B0606020202050201"/>
                <a:ea typeface="Bebas Neue" panose="020B0606020202050201"/>
                <a:cs typeface="Bebas Neue" panose="020B0606020202050201"/>
                <a:sym typeface="Bebas Neue" panose="020B0606020202050201"/>
              </a:defRPr>
            </a:lvl3pPr>
            <a:lvl4pPr lvl="3" rtl="0">
              <a:lnSpc>
                <a:spcPct val="90000"/>
              </a:lnSpc>
              <a:spcBef>
                <a:spcPts val="0"/>
              </a:spcBef>
              <a:spcAft>
                <a:spcPts val="0"/>
              </a:spcAft>
              <a:buClr>
                <a:schemeClr val="dk1"/>
              </a:buClr>
              <a:buSzPts val="4200"/>
              <a:buFont typeface="Bebas Neue" panose="020B0606020202050201"/>
              <a:buNone/>
              <a:defRPr sz="4200">
                <a:solidFill>
                  <a:schemeClr val="dk1"/>
                </a:solidFill>
                <a:latin typeface="Bebas Neue" panose="020B0606020202050201"/>
                <a:ea typeface="Bebas Neue" panose="020B0606020202050201"/>
                <a:cs typeface="Bebas Neue" panose="020B0606020202050201"/>
                <a:sym typeface="Bebas Neue" panose="020B0606020202050201"/>
              </a:defRPr>
            </a:lvl4pPr>
            <a:lvl5pPr lvl="4" rtl="0">
              <a:lnSpc>
                <a:spcPct val="90000"/>
              </a:lnSpc>
              <a:spcBef>
                <a:spcPts val="0"/>
              </a:spcBef>
              <a:spcAft>
                <a:spcPts val="0"/>
              </a:spcAft>
              <a:buClr>
                <a:schemeClr val="dk1"/>
              </a:buClr>
              <a:buSzPts val="4200"/>
              <a:buFont typeface="Bebas Neue" panose="020B0606020202050201"/>
              <a:buNone/>
              <a:defRPr sz="4200">
                <a:solidFill>
                  <a:schemeClr val="dk1"/>
                </a:solidFill>
                <a:latin typeface="Bebas Neue" panose="020B0606020202050201"/>
                <a:ea typeface="Bebas Neue" panose="020B0606020202050201"/>
                <a:cs typeface="Bebas Neue" panose="020B0606020202050201"/>
                <a:sym typeface="Bebas Neue" panose="020B0606020202050201"/>
              </a:defRPr>
            </a:lvl5pPr>
            <a:lvl6pPr lvl="5" rtl="0">
              <a:lnSpc>
                <a:spcPct val="90000"/>
              </a:lnSpc>
              <a:spcBef>
                <a:spcPts val="0"/>
              </a:spcBef>
              <a:spcAft>
                <a:spcPts val="0"/>
              </a:spcAft>
              <a:buClr>
                <a:schemeClr val="dk1"/>
              </a:buClr>
              <a:buSzPts val="4200"/>
              <a:buFont typeface="Bebas Neue" panose="020B0606020202050201"/>
              <a:buNone/>
              <a:defRPr sz="4200">
                <a:solidFill>
                  <a:schemeClr val="dk1"/>
                </a:solidFill>
                <a:latin typeface="Bebas Neue" panose="020B0606020202050201"/>
                <a:ea typeface="Bebas Neue" panose="020B0606020202050201"/>
                <a:cs typeface="Bebas Neue" panose="020B0606020202050201"/>
                <a:sym typeface="Bebas Neue" panose="020B0606020202050201"/>
              </a:defRPr>
            </a:lvl6pPr>
            <a:lvl7pPr lvl="6" rtl="0">
              <a:lnSpc>
                <a:spcPct val="90000"/>
              </a:lnSpc>
              <a:spcBef>
                <a:spcPts val="0"/>
              </a:spcBef>
              <a:spcAft>
                <a:spcPts val="0"/>
              </a:spcAft>
              <a:buClr>
                <a:schemeClr val="dk1"/>
              </a:buClr>
              <a:buSzPts val="4200"/>
              <a:buFont typeface="Bebas Neue" panose="020B0606020202050201"/>
              <a:buNone/>
              <a:defRPr sz="4200">
                <a:solidFill>
                  <a:schemeClr val="dk1"/>
                </a:solidFill>
                <a:latin typeface="Bebas Neue" panose="020B0606020202050201"/>
                <a:ea typeface="Bebas Neue" panose="020B0606020202050201"/>
                <a:cs typeface="Bebas Neue" panose="020B0606020202050201"/>
                <a:sym typeface="Bebas Neue" panose="020B0606020202050201"/>
              </a:defRPr>
            </a:lvl7pPr>
            <a:lvl8pPr lvl="7" rtl="0">
              <a:lnSpc>
                <a:spcPct val="90000"/>
              </a:lnSpc>
              <a:spcBef>
                <a:spcPts val="0"/>
              </a:spcBef>
              <a:spcAft>
                <a:spcPts val="0"/>
              </a:spcAft>
              <a:buClr>
                <a:schemeClr val="dk1"/>
              </a:buClr>
              <a:buSzPts val="4200"/>
              <a:buFont typeface="Bebas Neue" panose="020B0606020202050201"/>
              <a:buNone/>
              <a:defRPr sz="4200">
                <a:solidFill>
                  <a:schemeClr val="dk1"/>
                </a:solidFill>
                <a:latin typeface="Bebas Neue" panose="020B0606020202050201"/>
                <a:ea typeface="Bebas Neue" panose="020B0606020202050201"/>
                <a:cs typeface="Bebas Neue" panose="020B0606020202050201"/>
                <a:sym typeface="Bebas Neue" panose="020B0606020202050201"/>
              </a:defRPr>
            </a:lvl8pPr>
            <a:lvl9pPr lvl="8" rtl="0">
              <a:lnSpc>
                <a:spcPct val="90000"/>
              </a:lnSpc>
              <a:spcBef>
                <a:spcPts val="0"/>
              </a:spcBef>
              <a:spcAft>
                <a:spcPts val="0"/>
              </a:spcAft>
              <a:buClr>
                <a:schemeClr val="dk1"/>
              </a:buClr>
              <a:buSzPts val="4200"/>
              <a:buFont typeface="Bebas Neue" panose="020B0606020202050201"/>
              <a:buNone/>
              <a:defRPr sz="4200">
                <a:solidFill>
                  <a:schemeClr val="dk1"/>
                </a:solidFill>
                <a:latin typeface="Bebas Neue" panose="020B0606020202050201"/>
                <a:ea typeface="Bebas Neue" panose="020B0606020202050201"/>
                <a:cs typeface="Bebas Neue" panose="020B0606020202050201"/>
                <a:sym typeface="Bebas Neue" panose="020B0606020202050201"/>
              </a:defRPr>
            </a:lvl9pPr>
          </a:lstStyle>
          <a:p/>
        </p:txBody>
      </p:sp>
      <p:sp>
        <p:nvSpPr>
          <p:cNvPr id="7" name="Google Shape;7;p1"/>
          <p:cNvSpPr txBox="1"/>
          <p:nvPr>
            <p:ph type="body" idx="1"/>
          </p:nvPr>
        </p:nvSpPr>
        <p:spPr>
          <a:xfrm>
            <a:off x="1334450" y="1513149"/>
            <a:ext cx="6475200" cy="2833800"/>
          </a:xfrm>
          <a:prstGeom prst="rect">
            <a:avLst/>
          </a:prstGeom>
          <a:noFill/>
          <a:ln>
            <a:noFill/>
          </a:ln>
        </p:spPr>
        <p:txBody>
          <a:bodyPr spcFirstLastPara="1" wrap="square" lIns="0" tIns="0" rIns="0" bIns="0" anchor="t" anchorCtr="0">
            <a:noAutofit/>
          </a:bodyPr>
          <a:lstStyle>
            <a:lvl1pPr marL="457200" lvl="0" indent="-381000" rtl="0">
              <a:spcBef>
                <a:spcPts val="0"/>
              </a:spcBef>
              <a:spcAft>
                <a:spcPts val="0"/>
              </a:spcAft>
              <a:buClr>
                <a:schemeClr val="accent1"/>
              </a:buClr>
              <a:buSzPts val="2400"/>
              <a:buFont typeface="Saira SemiCondensed Light" panose="00000506000000000000"/>
              <a:buChar char="⩥"/>
              <a:defRPr sz="2400">
                <a:solidFill>
                  <a:schemeClr val="dk1"/>
                </a:solidFill>
                <a:latin typeface="Saira SemiCondensed Light" panose="00000506000000000000"/>
                <a:ea typeface="Saira SemiCondensed Light" panose="00000506000000000000"/>
                <a:cs typeface="Saira SemiCondensed Light" panose="00000506000000000000"/>
                <a:sym typeface="Saira SemiCondensed Light" panose="00000506000000000000"/>
              </a:defRPr>
            </a:lvl1pPr>
            <a:lvl2pPr marL="914400" lvl="1" indent="-381000" rtl="0">
              <a:spcBef>
                <a:spcPts val="600"/>
              </a:spcBef>
              <a:spcAft>
                <a:spcPts val="0"/>
              </a:spcAft>
              <a:buClr>
                <a:schemeClr val="accent2"/>
              </a:buClr>
              <a:buSzPts val="2400"/>
              <a:buFont typeface="Saira SemiCondensed Light" panose="00000506000000000000"/>
              <a:buChar char="⊳"/>
              <a:defRPr sz="2400">
                <a:solidFill>
                  <a:schemeClr val="dk1"/>
                </a:solidFill>
                <a:latin typeface="Saira SemiCondensed Light" panose="00000506000000000000"/>
                <a:ea typeface="Saira SemiCondensed Light" panose="00000506000000000000"/>
                <a:cs typeface="Saira SemiCondensed Light" panose="00000506000000000000"/>
                <a:sym typeface="Saira SemiCondensed Light" panose="00000506000000000000"/>
              </a:defRPr>
            </a:lvl2pPr>
            <a:lvl3pPr marL="1371600" lvl="2" indent="-381000" rtl="0">
              <a:spcBef>
                <a:spcPts val="600"/>
              </a:spcBef>
              <a:spcAft>
                <a:spcPts val="0"/>
              </a:spcAft>
              <a:buClr>
                <a:schemeClr val="accent2"/>
              </a:buClr>
              <a:buSzPts val="2400"/>
              <a:buFont typeface="Saira SemiCondensed Light" panose="00000506000000000000"/>
              <a:buChar char="■"/>
              <a:defRPr sz="2400">
                <a:solidFill>
                  <a:schemeClr val="dk1"/>
                </a:solidFill>
                <a:latin typeface="Saira SemiCondensed Light" panose="00000506000000000000"/>
                <a:ea typeface="Saira SemiCondensed Light" panose="00000506000000000000"/>
                <a:cs typeface="Saira SemiCondensed Light" panose="00000506000000000000"/>
                <a:sym typeface="Saira SemiCondensed Light" panose="00000506000000000000"/>
              </a:defRPr>
            </a:lvl3pPr>
            <a:lvl4pPr marL="1828800" lvl="3" indent="-381000" rtl="0">
              <a:spcBef>
                <a:spcPts val="600"/>
              </a:spcBef>
              <a:spcAft>
                <a:spcPts val="0"/>
              </a:spcAft>
              <a:buClr>
                <a:schemeClr val="accent2"/>
              </a:buClr>
              <a:buSzPts val="2400"/>
              <a:buFont typeface="Saira SemiCondensed Light" panose="00000506000000000000"/>
              <a:buChar char="●"/>
              <a:defRPr sz="2400">
                <a:solidFill>
                  <a:schemeClr val="dk1"/>
                </a:solidFill>
                <a:latin typeface="Saira SemiCondensed Light" panose="00000506000000000000"/>
                <a:ea typeface="Saira SemiCondensed Light" panose="00000506000000000000"/>
                <a:cs typeface="Saira SemiCondensed Light" panose="00000506000000000000"/>
                <a:sym typeface="Saira SemiCondensed Light" panose="00000506000000000000"/>
              </a:defRPr>
            </a:lvl4pPr>
            <a:lvl5pPr marL="2286000" lvl="4" indent="-381000" rtl="0">
              <a:spcBef>
                <a:spcPts val="600"/>
              </a:spcBef>
              <a:spcAft>
                <a:spcPts val="0"/>
              </a:spcAft>
              <a:buClr>
                <a:schemeClr val="accent2"/>
              </a:buClr>
              <a:buSzPts val="2400"/>
              <a:buFont typeface="Saira SemiCondensed Light" panose="00000506000000000000"/>
              <a:buChar char="○"/>
              <a:defRPr sz="2400">
                <a:solidFill>
                  <a:schemeClr val="dk1"/>
                </a:solidFill>
                <a:latin typeface="Saira SemiCondensed Light" panose="00000506000000000000"/>
                <a:ea typeface="Saira SemiCondensed Light" panose="00000506000000000000"/>
                <a:cs typeface="Saira SemiCondensed Light" panose="00000506000000000000"/>
                <a:sym typeface="Saira SemiCondensed Light" panose="00000506000000000000"/>
              </a:defRPr>
            </a:lvl5pPr>
            <a:lvl6pPr marL="2743200" lvl="5" indent="-381000" rtl="0">
              <a:spcBef>
                <a:spcPts val="600"/>
              </a:spcBef>
              <a:spcAft>
                <a:spcPts val="0"/>
              </a:spcAft>
              <a:buClr>
                <a:schemeClr val="dk1"/>
              </a:buClr>
              <a:buSzPts val="2400"/>
              <a:buFont typeface="Saira SemiCondensed Light" panose="00000506000000000000"/>
              <a:buChar char="■"/>
              <a:defRPr sz="2400">
                <a:solidFill>
                  <a:schemeClr val="dk1"/>
                </a:solidFill>
                <a:latin typeface="Saira SemiCondensed Light" panose="00000506000000000000"/>
                <a:ea typeface="Saira SemiCondensed Light" panose="00000506000000000000"/>
                <a:cs typeface="Saira SemiCondensed Light" panose="00000506000000000000"/>
                <a:sym typeface="Saira SemiCondensed Light" panose="00000506000000000000"/>
              </a:defRPr>
            </a:lvl6pPr>
            <a:lvl7pPr marL="3200400" lvl="6" indent="-381000" rtl="0">
              <a:spcBef>
                <a:spcPts val="600"/>
              </a:spcBef>
              <a:spcAft>
                <a:spcPts val="0"/>
              </a:spcAft>
              <a:buClr>
                <a:schemeClr val="dk1"/>
              </a:buClr>
              <a:buSzPts val="2400"/>
              <a:buFont typeface="Saira SemiCondensed Light" panose="00000506000000000000"/>
              <a:buChar char="●"/>
              <a:defRPr sz="2400">
                <a:solidFill>
                  <a:schemeClr val="dk1"/>
                </a:solidFill>
                <a:latin typeface="Saira SemiCondensed Light" panose="00000506000000000000"/>
                <a:ea typeface="Saira SemiCondensed Light" panose="00000506000000000000"/>
                <a:cs typeface="Saira SemiCondensed Light" panose="00000506000000000000"/>
                <a:sym typeface="Saira SemiCondensed Light" panose="00000506000000000000"/>
              </a:defRPr>
            </a:lvl7pPr>
            <a:lvl8pPr marL="3657600" lvl="7" indent="-381000" rtl="0">
              <a:spcBef>
                <a:spcPts val="600"/>
              </a:spcBef>
              <a:spcAft>
                <a:spcPts val="0"/>
              </a:spcAft>
              <a:buClr>
                <a:schemeClr val="dk1"/>
              </a:buClr>
              <a:buSzPts val="2400"/>
              <a:buFont typeface="Saira SemiCondensed Light" panose="00000506000000000000"/>
              <a:buChar char="○"/>
              <a:defRPr sz="2400">
                <a:solidFill>
                  <a:schemeClr val="dk1"/>
                </a:solidFill>
                <a:latin typeface="Saira SemiCondensed Light" panose="00000506000000000000"/>
                <a:ea typeface="Saira SemiCondensed Light" panose="00000506000000000000"/>
                <a:cs typeface="Saira SemiCondensed Light" panose="00000506000000000000"/>
                <a:sym typeface="Saira SemiCondensed Light" panose="00000506000000000000"/>
              </a:defRPr>
            </a:lvl8pPr>
            <a:lvl9pPr marL="4114800" lvl="8" indent="-381000" rtl="0">
              <a:spcBef>
                <a:spcPts val="600"/>
              </a:spcBef>
              <a:spcAft>
                <a:spcPts val="600"/>
              </a:spcAft>
              <a:buClr>
                <a:schemeClr val="dk1"/>
              </a:buClr>
              <a:buSzPts val="2400"/>
              <a:buFont typeface="Saira SemiCondensed Light" panose="00000506000000000000"/>
              <a:buChar char="■"/>
              <a:defRPr sz="2400">
                <a:solidFill>
                  <a:schemeClr val="dk1"/>
                </a:solidFill>
                <a:latin typeface="Saira SemiCondensed Light" panose="00000506000000000000"/>
                <a:ea typeface="Saira SemiCondensed Light" panose="00000506000000000000"/>
                <a:cs typeface="Saira SemiCondensed Light" panose="00000506000000000000"/>
                <a:sym typeface="Saira SemiCondensed Light" panose="00000506000000000000"/>
              </a:defRPr>
            </a:lvl9pPr>
          </a:lstStyle>
          <a:p/>
        </p:txBody>
      </p:sp>
      <p:sp>
        <p:nvSpPr>
          <p:cNvPr id="8" name="Google Shape;8;p1"/>
          <p:cNvSpPr txBox="1"/>
          <p:nvPr>
            <p:ph type="sldNum" idx="12"/>
          </p:nvPr>
        </p:nvSpPr>
        <p:spPr>
          <a:xfrm>
            <a:off x="8552377" y="4673650"/>
            <a:ext cx="400800" cy="393600"/>
          </a:xfrm>
          <a:prstGeom prst="rect">
            <a:avLst/>
          </a:prstGeom>
          <a:noFill/>
          <a:ln>
            <a:noFill/>
          </a:ln>
        </p:spPr>
        <p:txBody>
          <a:bodyPr spcFirstLastPara="1" wrap="square" lIns="0" tIns="0" rIns="0" bIns="0" anchor="ctr" anchorCtr="0">
            <a:noAutofit/>
          </a:bodyPr>
          <a:lstStyle>
            <a:lvl1pPr lvl="0" algn="r" rtl="0">
              <a:buNone/>
              <a:defRPr sz="1300">
                <a:solidFill>
                  <a:schemeClr val="accent1"/>
                </a:solidFill>
                <a:latin typeface="Saira Semi Condensed" panose="00000506000000000000"/>
                <a:ea typeface="Saira Semi Condensed" panose="00000506000000000000"/>
                <a:cs typeface="Saira Semi Condensed" panose="00000506000000000000"/>
                <a:sym typeface="Saira Semi Condensed" panose="00000506000000000000"/>
              </a:defRPr>
            </a:lvl1pPr>
            <a:lvl2pPr lvl="1" algn="r" rtl="0">
              <a:buNone/>
              <a:defRPr sz="1300">
                <a:solidFill>
                  <a:schemeClr val="accent1"/>
                </a:solidFill>
                <a:latin typeface="Saira Semi Condensed" panose="00000506000000000000"/>
                <a:ea typeface="Saira Semi Condensed" panose="00000506000000000000"/>
                <a:cs typeface="Saira Semi Condensed" panose="00000506000000000000"/>
                <a:sym typeface="Saira Semi Condensed" panose="00000506000000000000"/>
              </a:defRPr>
            </a:lvl2pPr>
            <a:lvl3pPr lvl="2" algn="r" rtl="0">
              <a:buNone/>
              <a:defRPr sz="1300">
                <a:solidFill>
                  <a:schemeClr val="accent1"/>
                </a:solidFill>
                <a:latin typeface="Saira Semi Condensed" panose="00000506000000000000"/>
                <a:ea typeface="Saira Semi Condensed" panose="00000506000000000000"/>
                <a:cs typeface="Saira Semi Condensed" panose="00000506000000000000"/>
                <a:sym typeface="Saira Semi Condensed" panose="00000506000000000000"/>
              </a:defRPr>
            </a:lvl3pPr>
            <a:lvl4pPr lvl="3" algn="r" rtl="0">
              <a:buNone/>
              <a:defRPr sz="1300">
                <a:solidFill>
                  <a:schemeClr val="accent1"/>
                </a:solidFill>
                <a:latin typeface="Saira Semi Condensed" panose="00000506000000000000"/>
                <a:ea typeface="Saira Semi Condensed" panose="00000506000000000000"/>
                <a:cs typeface="Saira Semi Condensed" panose="00000506000000000000"/>
                <a:sym typeface="Saira Semi Condensed" panose="00000506000000000000"/>
              </a:defRPr>
            </a:lvl4pPr>
            <a:lvl5pPr lvl="4" algn="r" rtl="0">
              <a:buNone/>
              <a:defRPr sz="1300">
                <a:solidFill>
                  <a:schemeClr val="accent1"/>
                </a:solidFill>
                <a:latin typeface="Saira Semi Condensed" panose="00000506000000000000"/>
                <a:ea typeface="Saira Semi Condensed" panose="00000506000000000000"/>
                <a:cs typeface="Saira Semi Condensed" panose="00000506000000000000"/>
                <a:sym typeface="Saira Semi Condensed" panose="00000506000000000000"/>
              </a:defRPr>
            </a:lvl5pPr>
            <a:lvl6pPr lvl="5" algn="r" rtl="0">
              <a:buNone/>
              <a:defRPr sz="1300">
                <a:solidFill>
                  <a:schemeClr val="accent1"/>
                </a:solidFill>
                <a:latin typeface="Saira Semi Condensed" panose="00000506000000000000"/>
                <a:ea typeface="Saira Semi Condensed" panose="00000506000000000000"/>
                <a:cs typeface="Saira Semi Condensed" panose="00000506000000000000"/>
                <a:sym typeface="Saira Semi Condensed" panose="00000506000000000000"/>
              </a:defRPr>
            </a:lvl6pPr>
            <a:lvl7pPr lvl="6" algn="r" rtl="0">
              <a:buNone/>
              <a:defRPr sz="1300">
                <a:solidFill>
                  <a:schemeClr val="accent1"/>
                </a:solidFill>
                <a:latin typeface="Saira Semi Condensed" panose="00000506000000000000"/>
                <a:ea typeface="Saira Semi Condensed" panose="00000506000000000000"/>
                <a:cs typeface="Saira Semi Condensed" panose="00000506000000000000"/>
                <a:sym typeface="Saira Semi Condensed" panose="00000506000000000000"/>
              </a:defRPr>
            </a:lvl7pPr>
            <a:lvl8pPr lvl="7" algn="r" rtl="0">
              <a:buNone/>
              <a:defRPr sz="1300">
                <a:solidFill>
                  <a:schemeClr val="accent1"/>
                </a:solidFill>
                <a:latin typeface="Saira Semi Condensed" panose="00000506000000000000"/>
                <a:ea typeface="Saira Semi Condensed" panose="00000506000000000000"/>
                <a:cs typeface="Saira Semi Condensed" panose="00000506000000000000"/>
                <a:sym typeface="Saira Semi Condensed" panose="00000506000000000000"/>
              </a:defRPr>
            </a:lvl8pPr>
            <a:lvl9pPr lvl="8" algn="r" rtl="0">
              <a:buNone/>
              <a:defRPr sz="1300">
                <a:solidFill>
                  <a:schemeClr val="accent1"/>
                </a:solidFill>
                <a:latin typeface="Saira Semi Condensed" panose="00000506000000000000"/>
                <a:ea typeface="Saira Semi Condensed" panose="00000506000000000000"/>
                <a:cs typeface="Saira Semi Condensed" panose="00000506000000000000"/>
                <a:sym typeface="Saira Semi Condensed" panose="00000506000000000000"/>
              </a:defRPr>
            </a:lvl9pPr>
          </a:lstStyle>
          <a:p>
            <a:pPr marL="0" lvl="0" indent="0" algn="r" rtl="0">
              <a:spcBef>
                <a:spcPts val="0"/>
              </a:spcBef>
              <a:spcAft>
                <a:spcPts val="0"/>
              </a:spcAft>
              <a:buNone/>
            </a:pPr>
            <a:fld id="{00000000-1234-1234-1234-123412341234}" type="slidenum">
              <a:rPr lang="en-GB"/>
            </a:fld>
            <a:endParaRPr lang="en-GB"/>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7.xml"/><Relationship Id="rId1" Type="http://schemas.openxmlformats.org/officeDocument/2006/relationships/image" Target="../media/image6.png"/></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11.xml"/><Relationship Id="rId2" Type="http://schemas.openxmlformats.org/officeDocument/2006/relationships/image" Target="../media/image8.jpeg"/><Relationship Id="rId1" Type="http://schemas.openxmlformats.org/officeDocument/2006/relationships/image" Target="../media/image7.jpeg"/></Relationships>
</file>

<file path=ppt/slides/_rels/slide14.xml.rels><?xml version="1.0" encoding="UTF-8" standalone="yes"?>
<Relationships xmlns="http://schemas.openxmlformats.org/package/2006/relationships"><Relationship Id="rId6" Type="http://schemas.openxmlformats.org/officeDocument/2006/relationships/notesSlide" Target="../notesSlides/notesSlide14.xml"/><Relationship Id="rId5" Type="http://schemas.openxmlformats.org/officeDocument/2006/relationships/slideLayout" Target="../slideLayouts/slideLayout7.xml"/><Relationship Id="rId4" Type="http://schemas.openxmlformats.org/officeDocument/2006/relationships/hyperlink" Target="https://asc-csa.gc.ca/eng/Default.asp" TargetMode="External"/><Relationship Id="rId3" Type="http://schemas.openxmlformats.org/officeDocument/2006/relationships/hyperlink" Target="https://www.spacex.com/" TargetMode="External"/><Relationship Id="rId2" Type="http://schemas.openxmlformats.org/officeDocument/2006/relationships/hyperlink" Target="https://www.esa.int/" TargetMode="External"/><Relationship Id="rId1" Type="http://schemas.openxmlformats.org/officeDocument/2006/relationships/hyperlink" Target="https://www.nasa.gov/" TargetMode="External"/></Relationships>
</file>

<file path=ppt/slides/_rels/slide15.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1.xml"/><Relationship Id="rId2" Type="http://schemas.openxmlformats.org/officeDocument/2006/relationships/image" Target="../media/image10.jpeg"/><Relationship Id="rId1" Type="http://schemas.openxmlformats.org/officeDocument/2006/relationships/image" Target="../media/image9.jpeg"/></Relationships>
</file>

<file path=ppt/slides/_rels/slide16.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4.xml"/><Relationship Id="rId2" Type="http://schemas.openxmlformats.org/officeDocument/2006/relationships/image" Target="../media/image12.jpeg"/><Relationship Id="rId1" Type="http://schemas.openxmlformats.org/officeDocument/2006/relationships/image" Target="../media/image11.jpe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1.xml"/><Relationship Id="rId1" Type="http://schemas.openxmlformats.org/officeDocument/2006/relationships/image" Target="../media/image1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1.xml"/><Relationship Id="rId1" Type="http://schemas.openxmlformats.org/officeDocument/2006/relationships/image" Target="../media/image14.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9.xml"/><Relationship Id="rId1" Type="http://schemas.openxmlformats.org/officeDocument/2006/relationships/image" Target="../media/image15.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7.xml"/><Relationship Id="rId1" Type="http://schemas.openxmlformats.org/officeDocument/2006/relationships/image" Target="../media/image16.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7.xml"/><Relationship Id="rId1" Type="http://schemas.openxmlformats.org/officeDocument/2006/relationships/image" Target="../media/image17.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0.xml"/><Relationship Id="rId1" Type="http://schemas.openxmlformats.org/officeDocument/2006/relationships/image" Target="../media/image18.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0.xml"/><Relationship Id="rId1" Type="http://schemas.openxmlformats.org/officeDocument/2006/relationships/image" Target="../media/image19.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7.xml"/><Relationship Id="rId1" Type="http://schemas.openxmlformats.org/officeDocument/2006/relationships/image" Target="../media/image20.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9.xml"/><Relationship Id="rId1" Type="http://schemas.openxmlformats.org/officeDocument/2006/relationships/image" Target="../media/image21.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10.xml"/><Relationship Id="rId1" Type="http://schemas.openxmlformats.org/officeDocument/2006/relationships/image" Target="../media/image22.png"/></Relationships>
</file>

<file path=ppt/slides/_rels/slide3.xml.rels><?xml version="1.0" encoding="UTF-8" standalone="yes"?>
<Relationships xmlns="http://schemas.openxmlformats.org/package/2006/relationships"><Relationship Id="rId7" Type="http://schemas.openxmlformats.org/officeDocument/2006/relationships/notesSlide" Target="../notesSlides/notesSlide3.xml"/><Relationship Id="rId6" Type="http://schemas.openxmlformats.org/officeDocument/2006/relationships/slideLayout" Target="../slideLayouts/slideLayout2.xml"/><Relationship Id="rId5" Type="http://schemas.openxmlformats.org/officeDocument/2006/relationships/image" Target="../media/image5.GIF"/><Relationship Id="rId4" Type="http://schemas.openxmlformats.org/officeDocument/2006/relationships/image" Target="../media/image4.GIF"/><Relationship Id="rId3" Type="http://schemas.openxmlformats.org/officeDocument/2006/relationships/image" Target="../media/image3.GIF"/><Relationship Id="rId2" Type="http://schemas.openxmlformats.org/officeDocument/2006/relationships/image" Target="../media/image2.GIF"/><Relationship Id="rId1" Type="http://schemas.openxmlformats.org/officeDocument/2006/relationships/image" Target="../media/image1.GIF"/></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8.xml"/><Relationship Id="rId1" Type="http://schemas.openxmlformats.org/officeDocument/2006/relationships/hyperlink" Target="https://www.youtube.com/watch?v=IQL53eQ0cNA"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3.xml"/><Relationship Id="rId1" Type="http://schemas.openxmlformats.org/officeDocument/2006/relationships/hyperlink" Target="https://www.azquotes.com/quote/380622" TargetMode="Externa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372" name="Shape 372"/>
        <p:cNvGrpSpPr/>
        <p:nvPr/>
      </p:nvGrpSpPr>
      <p:grpSpPr>
        <a:xfrm>
          <a:off x="0" y="0"/>
          <a:ext cx="0" cy="0"/>
          <a:chOff x="0" y="0"/>
          <a:chExt cx="0" cy="0"/>
        </a:xfrm>
      </p:grpSpPr>
      <p:sp>
        <p:nvSpPr>
          <p:cNvPr id="373" name="Google Shape;373;p13"/>
          <p:cNvSpPr txBox="1"/>
          <p:nvPr>
            <p:ph type="ctrTitle"/>
          </p:nvPr>
        </p:nvSpPr>
        <p:spPr>
          <a:xfrm>
            <a:off x="1334450" y="1991825"/>
            <a:ext cx="6475200" cy="11598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GB"/>
              <a:t>ASTRONOMY WEB DESIGN PLAN</a:t>
            </a:r>
            <a:endParaRPr lang="en-GB"/>
          </a:p>
        </p:txBody>
      </p:sp>
      <p:sp>
        <p:nvSpPr>
          <p:cNvPr id="374" name="Google Shape;374;p13"/>
          <p:cNvSpPr txBox="1"/>
          <p:nvPr/>
        </p:nvSpPr>
        <p:spPr>
          <a:xfrm>
            <a:off x="1213525" y="4013975"/>
            <a:ext cx="6431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solidFill>
                  <a:srgbClr val="FFFFFF"/>
                </a:solidFill>
                <a:latin typeface="Saira SemiCondensed Light" panose="00000506000000000000"/>
                <a:ea typeface="Saira SemiCondensed Light" panose="00000506000000000000"/>
                <a:cs typeface="Saira SemiCondensed Light" panose="00000506000000000000"/>
                <a:sym typeface="Saira SemiCondensed Light" panose="00000506000000000000"/>
              </a:rPr>
              <a:t>Web Programming/Multimedia Design Midterm presentation</a:t>
            </a:r>
            <a:endParaRPr>
              <a:solidFill>
                <a:srgbClr val="FFFFFF"/>
              </a:solidFill>
              <a:latin typeface="Saira SemiCondensed Light" panose="00000506000000000000"/>
              <a:ea typeface="Saira SemiCondensed Light" panose="00000506000000000000"/>
              <a:cs typeface="Saira SemiCondensed Light" panose="00000506000000000000"/>
              <a:sym typeface="Saira SemiCondensed Light" panose="00000506000000000000"/>
            </a:endParaRPr>
          </a:p>
        </p:txBody>
      </p:sp>
    </p:spTree>
  </p:cSld>
  <p:clrMapOvr>
    <a:masterClrMapping/>
  </p:clrMapOvr>
  <p:transition>
    <p:fade thruBlk="1"/>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451" name="Shape 451"/>
        <p:cNvGrpSpPr/>
        <p:nvPr/>
      </p:nvGrpSpPr>
      <p:grpSpPr>
        <a:xfrm>
          <a:off x="0" y="0"/>
          <a:ext cx="0" cy="0"/>
          <a:chOff x="0" y="0"/>
          <a:chExt cx="0" cy="0"/>
        </a:xfrm>
      </p:grpSpPr>
      <p:sp>
        <p:nvSpPr>
          <p:cNvPr id="452" name="Google Shape;452;p22"/>
          <p:cNvSpPr txBox="1"/>
          <p:nvPr>
            <p:ph type="title"/>
          </p:nvPr>
        </p:nvSpPr>
        <p:spPr>
          <a:xfrm>
            <a:off x="1334450" y="805875"/>
            <a:ext cx="6475200" cy="5937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GB"/>
              <a:t>WHY THIS WEBSITE?</a:t>
            </a:r>
            <a:endParaRPr lang="en-GB"/>
          </a:p>
        </p:txBody>
      </p:sp>
      <p:sp>
        <p:nvSpPr>
          <p:cNvPr id="453" name="Google Shape;453;p22"/>
          <p:cNvSpPr txBox="1"/>
          <p:nvPr>
            <p:ph type="body" idx="1"/>
          </p:nvPr>
        </p:nvSpPr>
        <p:spPr>
          <a:xfrm>
            <a:off x="1334450" y="1513149"/>
            <a:ext cx="6475200" cy="28338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GB" sz="1600"/>
              <a:t>-No annoying and unrelated pop-ups.</a:t>
            </a:r>
            <a:endParaRPr sz="1600"/>
          </a:p>
          <a:p>
            <a:pPr marL="0" lvl="0" indent="0" algn="l" rtl="0">
              <a:spcBef>
                <a:spcPts val="600"/>
              </a:spcBef>
              <a:spcAft>
                <a:spcPts val="0"/>
              </a:spcAft>
              <a:buNone/>
            </a:pPr>
            <a:r>
              <a:rPr lang="en-GB" sz="1600"/>
              <a:t>-Completely free.</a:t>
            </a:r>
            <a:endParaRPr sz="1600"/>
          </a:p>
          <a:p>
            <a:pPr marL="0" lvl="0" indent="0" algn="l" rtl="0">
              <a:spcBef>
                <a:spcPts val="600"/>
              </a:spcBef>
              <a:spcAft>
                <a:spcPts val="0"/>
              </a:spcAft>
              <a:buNone/>
            </a:pPr>
            <a:r>
              <a:rPr lang="en-GB" sz="1600"/>
              <a:t>-Suited for anyone</a:t>
            </a:r>
            <a:r>
              <a:rPr lang="tr-TR" altLang="en-GB" sz="1600"/>
              <a:t> who is interested in this subject</a:t>
            </a:r>
            <a:r>
              <a:rPr lang="en-GB" sz="1600"/>
              <a:t>, there is no higher level astrophysics or complicated terms.</a:t>
            </a:r>
            <a:endParaRPr sz="1600"/>
          </a:p>
          <a:p>
            <a:pPr marL="0" lvl="0" indent="0" algn="l" rtl="0">
              <a:spcBef>
                <a:spcPts val="600"/>
              </a:spcBef>
              <a:spcAft>
                <a:spcPts val="0"/>
              </a:spcAft>
              <a:buNone/>
            </a:pPr>
            <a:r>
              <a:rPr lang="en-GB" sz="1600"/>
              <a:t>-Feedback is welcomed.</a:t>
            </a:r>
            <a:endParaRPr sz="1600"/>
          </a:p>
          <a:p>
            <a:pPr marL="0" lvl="0" indent="0" algn="l" rtl="0">
              <a:spcBef>
                <a:spcPts val="600"/>
              </a:spcBef>
              <a:spcAft>
                <a:spcPts val="0"/>
              </a:spcAft>
              <a:buNone/>
            </a:pPr>
            <a:r>
              <a:rPr lang="en-GB" sz="1600"/>
              <a:t>-Will give links to professional websites for more &amp; valid information.</a:t>
            </a:r>
            <a:endParaRPr sz="1600"/>
          </a:p>
          <a:p>
            <a:pPr marL="0" lvl="0" indent="0" algn="l" rtl="0">
              <a:spcBef>
                <a:spcPts val="600"/>
              </a:spcBef>
              <a:spcAft>
                <a:spcPts val="0"/>
              </a:spcAft>
              <a:buNone/>
            </a:pPr>
            <a:r>
              <a:rPr lang="en-GB" sz="1600"/>
              <a:t>-Astronomy is cool.</a:t>
            </a:r>
            <a:endParaRPr sz="1600"/>
          </a:p>
          <a:p>
            <a:pPr marL="0" lvl="0" indent="0" algn="l" rtl="0">
              <a:spcBef>
                <a:spcPts val="600"/>
              </a:spcBef>
              <a:spcAft>
                <a:spcPts val="600"/>
              </a:spcAft>
              <a:buNone/>
            </a:pPr>
            <a:endParaRPr sz="1600"/>
          </a:p>
        </p:txBody>
      </p:sp>
      <p:sp>
        <p:nvSpPr>
          <p:cNvPr id="454" name="Google Shape;454;p22"/>
          <p:cNvSpPr txBox="1"/>
          <p:nvPr>
            <p:ph type="sldNum" idx="12"/>
          </p:nvPr>
        </p:nvSpPr>
        <p:spPr>
          <a:xfrm>
            <a:off x="8552377" y="4673650"/>
            <a:ext cx="4008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transition>
    <p:fade thruBlk="1"/>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458" name="Shape 458"/>
        <p:cNvGrpSpPr/>
        <p:nvPr/>
      </p:nvGrpSpPr>
      <p:grpSpPr>
        <a:xfrm>
          <a:off x="0" y="0"/>
          <a:ext cx="0" cy="0"/>
          <a:chOff x="0" y="0"/>
          <a:chExt cx="0" cy="0"/>
        </a:xfrm>
      </p:grpSpPr>
      <p:grpSp>
        <p:nvGrpSpPr>
          <p:cNvPr id="459" name="Google Shape;459;p23"/>
          <p:cNvGrpSpPr/>
          <p:nvPr/>
        </p:nvGrpSpPr>
        <p:grpSpPr>
          <a:xfrm>
            <a:off x="2349926" y="213543"/>
            <a:ext cx="5259934" cy="2754851"/>
            <a:chOff x="2349926" y="213543"/>
            <a:chExt cx="5259934" cy="2754851"/>
          </a:xfrm>
        </p:grpSpPr>
        <p:sp>
          <p:nvSpPr>
            <p:cNvPr id="460" name="Google Shape;460;p23"/>
            <p:cNvSpPr/>
            <p:nvPr/>
          </p:nvSpPr>
          <p:spPr>
            <a:xfrm>
              <a:off x="4239293" y="1522783"/>
              <a:ext cx="351417" cy="335544"/>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461" name="Google Shape;461;p23"/>
            <p:cNvGrpSpPr/>
            <p:nvPr/>
          </p:nvGrpSpPr>
          <p:grpSpPr>
            <a:xfrm>
              <a:off x="5021725" y="1462446"/>
              <a:ext cx="1505529" cy="1505948"/>
              <a:chOff x="6654650" y="3665275"/>
              <a:chExt cx="409100" cy="409125"/>
            </a:xfrm>
          </p:grpSpPr>
          <p:sp>
            <p:nvSpPr>
              <p:cNvPr id="462" name="Google Shape;462;p23"/>
              <p:cNvSpPr/>
              <p:nvPr/>
            </p:nvSpPr>
            <p:spPr>
              <a:xfrm>
                <a:off x="6808525" y="3819150"/>
                <a:ext cx="211875" cy="211900"/>
              </a:xfrm>
              <a:custGeom>
                <a:avLst/>
                <a:gdLst/>
                <a:ahLst/>
                <a:cxnLst/>
                <a:rect l="l" t="t" r="r" b="b"/>
                <a:pathLst>
                  <a:path w="8475" h="8476" extrusionOk="0">
                    <a:moveTo>
                      <a:pt x="8157" y="0"/>
                    </a:moveTo>
                    <a:lnTo>
                      <a:pt x="7327" y="1075"/>
                    </a:lnTo>
                    <a:lnTo>
                      <a:pt x="6399" y="2150"/>
                    </a:lnTo>
                    <a:lnTo>
                      <a:pt x="5422" y="3249"/>
                    </a:lnTo>
                    <a:lnTo>
                      <a:pt x="4347" y="4348"/>
                    </a:lnTo>
                    <a:lnTo>
                      <a:pt x="3248" y="5422"/>
                    </a:lnTo>
                    <a:lnTo>
                      <a:pt x="2149" y="6399"/>
                    </a:lnTo>
                    <a:lnTo>
                      <a:pt x="1075" y="7327"/>
                    </a:lnTo>
                    <a:lnTo>
                      <a:pt x="0" y="8158"/>
                    </a:lnTo>
                    <a:lnTo>
                      <a:pt x="440" y="8280"/>
                    </a:lnTo>
                    <a:lnTo>
                      <a:pt x="855" y="8377"/>
                    </a:lnTo>
                    <a:lnTo>
                      <a:pt x="1294" y="8426"/>
                    </a:lnTo>
                    <a:lnTo>
                      <a:pt x="1734" y="8475"/>
                    </a:lnTo>
                    <a:lnTo>
                      <a:pt x="2174" y="8475"/>
                    </a:lnTo>
                    <a:lnTo>
                      <a:pt x="2613" y="8451"/>
                    </a:lnTo>
                    <a:lnTo>
                      <a:pt x="3028" y="8402"/>
                    </a:lnTo>
                    <a:lnTo>
                      <a:pt x="3468" y="8304"/>
                    </a:lnTo>
                    <a:lnTo>
                      <a:pt x="3883" y="8207"/>
                    </a:lnTo>
                    <a:lnTo>
                      <a:pt x="4323" y="8060"/>
                    </a:lnTo>
                    <a:lnTo>
                      <a:pt x="4714" y="7889"/>
                    </a:lnTo>
                    <a:lnTo>
                      <a:pt x="5129" y="7694"/>
                    </a:lnTo>
                    <a:lnTo>
                      <a:pt x="5520" y="7449"/>
                    </a:lnTo>
                    <a:lnTo>
                      <a:pt x="5886" y="7205"/>
                    </a:lnTo>
                    <a:lnTo>
                      <a:pt x="6252" y="6912"/>
                    </a:lnTo>
                    <a:lnTo>
                      <a:pt x="6594" y="6595"/>
                    </a:lnTo>
                    <a:lnTo>
                      <a:pt x="6912" y="6253"/>
                    </a:lnTo>
                    <a:lnTo>
                      <a:pt x="7205" y="5886"/>
                    </a:lnTo>
                    <a:lnTo>
                      <a:pt x="7449" y="5520"/>
                    </a:lnTo>
                    <a:lnTo>
                      <a:pt x="7693" y="5129"/>
                    </a:lnTo>
                    <a:lnTo>
                      <a:pt x="7889" y="4714"/>
                    </a:lnTo>
                    <a:lnTo>
                      <a:pt x="8060" y="4323"/>
                    </a:lnTo>
                    <a:lnTo>
                      <a:pt x="8206" y="3884"/>
                    </a:lnTo>
                    <a:lnTo>
                      <a:pt x="8304" y="3468"/>
                    </a:lnTo>
                    <a:lnTo>
                      <a:pt x="8402" y="3029"/>
                    </a:lnTo>
                    <a:lnTo>
                      <a:pt x="8450" y="2614"/>
                    </a:lnTo>
                    <a:lnTo>
                      <a:pt x="8475" y="2174"/>
                    </a:lnTo>
                    <a:lnTo>
                      <a:pt x="8475" y="1734"/>
                    </a:lnTo>
                    <a:lnTo>
                      <a:pt x="8426" y="1295"/>
                    </a:lnTo>
                    <a:lnTo>
                      <a:pt x="8377" y="855"/>
                    </a:lnTo>
                    <a:lnTo>
                      <a:pt x="8279" y="440"/>
                    </a:lnTo>
                    <a:lnTo>
                      <a:pt x="815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3" name="Google Shape;463;p23"/>
              <p:cNvSpPr/>
              <p:nvPr/>
            </p:nvSpPr>
            <p:spPr>
              <a:xfrm>
                <a:off x="6654650" y="3665275"/>
                <a:ext cx="409100" cy="409125"/>
              </a:xfrm>
              <a:custGeom>
                <a:avLst/>
                <a:gdLst/>
                <a:ahLst/>
                <a:cxnLst/>
                <a:rect l="l" t="t" r="r" b="b"/>
                <a:pathLst>
                  <a:path w="16364" h="16365" extrusionOk="0">
                    <a:moveTo>
                      <a:pt x="13580" y="1686"/>
                    </a:moveTo>
                    <a:lnTo>
                      <a:pt x="13677" y="1735"/>
                    </a:lnTo>
                    <a:lnTo>
                      <a:pt x="13775" y="1759"/>
                    </a:lnTo>
                    <a:lnTo>
                      <a:pt x="13848" y="1832"/>
                    </a:lnTo>
                    <a:lnTo>
                      <a:pt x="13897" y="1906"/>
                    </a:lnTo>
                    <a:lnTo>
                      <a:pt x="13946" y="1979"/>
                    </a:lnTo>
                    <a:lnTo>
                      <a:pt x="13970" y="2077"/>
                    </a:lnTo>
                    <a:lnTo>
                      <a:pt x="13995" y="2174"/>
                    </a:lnTo>
                    <a:lnTo>
                      <a:pt x="13995" y="2419"/>
                    </a:lnTo>
                    <a:lnTo>
                      <a:pt x="13922" y="2687"/>
                    </a:lnTo>
                    <a:lnTo>
                      <a:pt x="13824" y="3029"/>
                    </a:lnTo>
                    <a:lnTo>
                      <a:pt x="13677" y="3371"/>
                    </a:lnTo>
                    <a:lnTo>
                      <a:pt x="13482" y="3762"/>
                    </a:lnTo>
                    <a:lnTo>
                      <a:pt x="13238" y="4177"/>
                    </a:lnTo>
                    <a:lnTo>
                      <a:pt x="12993" y="3908"/>
                    </a:lnTo>
                    <a:lnTo>
                      <a:pt x="12749" y="3615"/>
                    </a:lnTo>
                    <a:lnTo>
                      <a:pt x="12407" y="3298"/>
                    </a:lnTo>
                    <a:lnTo>
                      <a:pt x="12041" y="3029"/>
                    </a:lnTo>
                    <a:lnTo>
                      <a:pt x="11675" y="2761"/>
                    </a:lnTo>
                    <a:lnTo>
                      <a:pt x="11308" y="2541"/>
                    </a:lnTo>
                    <a:lnTo>
                      <a:pt x="11748" y="2272"/>
                    </a:lnTo>
                    <a:lnTo>
                      <a:pt x="12187" y="2052"/>
                    </a:lnTo>
                    <a:lnTo>
                      <a:pt x="12554" y="1881"/>
                    </a:lnTo>
                    <a:lnTo>
                      <a:pt x="12920" y="1759"/>
                    </a:lnTo>
                    <a:lnTo>
                      <a:pt x="13213" y="1686"/>
                    </a:lnTo>
                    <a:close/>
                    <a:moveTo>
                      <a:pt x="9721" y="3591"/>
                    </a:moveTo>
                    <a:lnTo>
                      <a:pt x="9794" y="3615"/>
                    </a:lnTo>
                    <a:lnTo>
                      <a:pt x="9916" y="3713"/>
                    </a:lnTo>
                    <a:lnTo>
                      <a:pt x="10014" y="3835"/>
                    </a:lnTo>
                    <a:lnTo>
                      <a:pt x="10038" y="3908"/>
                    </a:lnTo>
                    <a:lnTo>
                      <a:pt x="10038" y="3982"/>
                    </a:lnTo>
                    <a:lnTo>
                      <a:pt x="10038" y="4055"/>
                    </a:lnTo>
                    <a:lnTo>
                      <a:pt x="10014" y="4128"/>
                    </a:lnTo>
                    <a:lnTo>
                      <a:pt x="9916" y="4250"/>
                    </a:lnTo>
                    <a:lnTo>
                      <a:pt x="9794" y="4348"/>
                    </a:lnTo>
                    <a:lnTo>
                      <a:pt x="9721" y="4372"/>
                    </a:lnTo>
                    <a:lnTo>
                      <a:pt x="9574" y="4372"/>
                    </a:lnTo>
                    <a:lnTo>
                      <a:pt x="9501" y="4348"/>
                    </a:lnTo>
                    <a:lnTo>
                      <a:pt x="9379" y="4250"/>
                    </a:lnTo>
                    <a:lnTo>
                      <a:pt x="9281" y="4128"/>
                    </a:lnTo>
                    <a:lnTo>
                      <a:pt x="9257" y="4055"/>
                    </a:lnTo>
                    <a:lnTo>
                      <a:pt x="9257" y="3982"/>
                    </a:lnTo>
                    <a:lnTo>
                      <a:pt x="9257" y="3908"/>
                    </a:lnTo>
                    <a:lnTo>
                      <a:pt x="9281" y="3835"/>
                    </a:lnTo>
                    <a:lnTo>
                      <a:pt x="9379" y="3713"/>
                    </a:lnTo>
                    <a:lnTo>
                      <a:pt x="9501" y="3615"/>
                    </a:lnTo>
                    <a:lnTo>
                      <a:pt x="9574" y="3591"/>
                    </a:lnTo>
                    <a:close/>
                    <a:moveTo>
                      <a:pt x="8182" y="3322"/>
                    </a:moveTo>
                    <a:lnTo>
                      <a:pt x="8304" y="3347"/>
                    </a:lnTo>
                    <a:lnTo>
                      <a:pt x="8402" y="3371"/>
                    </a:lnTo>
                    <a:lnTo>
                      <a:pt x="8500" y="3420"/>
                    </a:lnTo>
                    <a:lnTo>
                      <a:pt x="8597" y="3493"/>
                    </a:lnTo>
                    <a:lnTo>
                      <a:pt x="8671" y="3591"/>
                    </a:lnTo>
                    <a:lnTo>
                      <a:pt x="8719" y="3689"/>
                    </a:lnTo>
                    <a:lnTo>
                      <a:pt x="8768" y="3786"/>
                    </a:lnTo>
                    <a:lnTo>
                      <a:pt x="8768" y="3908"/>
                    </a:lnTo>
                    <a:lnTo>
                      <a:pt x="8768" y="4031"/>
                    </a:lnTo>
                    <a:lnTo>
                      <a:pt x="8719" y="4153"/>
                    </a:lnTo>
                    <a:lnTo>
                      <a:pt x="8671" y="4250"/>
                    </a:lnTo>
                    <a:lnTo>
                      <a:pt x="8597" y="4324"/>
                    </a:lnTo>
                    <a:lnTo>
                      <a:pt x="8500" y="4397"/>
                    </a:lnTo>
                    <a:lnTo>
                      <a:pt x="8402" y="4446"/>
                    </a:lnTo>
                    <a:lnTo>
                      <a:pt x="8304" y="4495"/>
                    </a:lnTo>
                    <a:lnTo>
                      <a:pt x="8060" y="4495"/>
                    </a:lnTo>
                    <a:lnTo>
                      <a:pt x="7962" y="4446"/>
                    </a:lnTo>
                    <a:lnTo>
                      <a:pt x="7865" y="4397"/>
                    </a:lnTo>
                    <a:lnTo>
                      <a:pt x="7767" y="4324"/>
                    </a:lnTo>
                    <a:lnTo>
                      <a:pt x="7694" y="4250"/>
                    </a:lnTo>
                    <a:lnTo>
                      <a:pt x="7645" y="4153"/>
                    </a:lnTo>
                    <a:lnTo>
                      <a:pt x="7596" y="4031"/>
                    </a:lnTo>
                    <a:lnTo>
                      <a:pt x="7596" y="3908"/>
                    </a:lnTo>
                    <a:lnTo>
                      <a:pt x="7596" y="3786"/>
                    </a:lnTo>
                    <a:lnTo>
                      <a:pt x="7645" y="3689"/>
                    </a:lnTo>
                    <a:lnTo>
                      <a:pt x="7694" y="3591"/>
                    </a:lnTo>
                    <a:lnTo>
                      <a:pt x="7767" y="3493"/>
                    </a:lnTo>
                    <a:lnTo>
                      <a:pt x="7865" y="3420"/>
                    </a:lnTo>
                    <a:lnTo>
                      <a:pt x="7962" y="3371"/>
                    </a:lnTo>
                    <a:lnTo>
                      <a:pt x="8060" y="3347"/>
                    </a:lnTo>
                    <a:lnTo>
                      <a:pt x="8182" y="3322"/>
                    </a:lnTo>
                    <a:close/>
                    <a:moveTo>
                      <a:pt x="9086" y="4763"/>
                    </a:moveTo>
                    <a:lnTo>
                      <a:pt x="9159" y="4788"/>
                    </a:lnTo>
                    <a:lnTo>
                      <a:pt x="9281" y="4885"/>
                    </a:lnTo>
                    <a:lnTo>
                      <a:pt x="9354" y="5007"/>
                    </a:lnTo>
                    <a:lnTo>
                      <a:pt x="9379" y="5081"/>
                    </a:lnTo>
                    <a:lnTo>
                      <a:pt x="9379" y="5154"/>
                    </a:lnTo>
                    <a:lnTo>
                      <a:pt x="9379" y="5227"/>
                    </a:lnTo>
                    <a:lnTo>
                      <a:pt x="9354" y="5301"/>
                    </a:lnTo>
                    <a:lnTo>
                      <a:pt x="9281" y="5423"/>
                    </a:lnTo>
                    <a:lnTo>
                      <a:pt x="9159" y="5520"/>
                    </a:lnTo>
                    <a:lnTo>
                      <a:pt x="9086" y="5545"/>
                    </a:lnTo>
                    <a:lnTo>
                      <a:pt x="8915" y="5545"/>
                    </a:lnTo>
                    <a:lnTo>
                      <a:pt x="8842" y="5520"/>
                    </a:lnTo>
                    <a:lnTo>
                      <a:pt x="8719" y="5423"/>
                    </a:lnTo>
                    <a:lnTo>
                      <a:pt x="8646" y="5301"/>
                    </a:lnTo>
                    <a:lnTo>
                      <a:pt x="8622" y="5227"/>
                    </a:lnTo>
                    <a:lnTo>
                      <a:pt x="8597" y="5154"/>
                    </a:lnTo>
                    <a:lnTo>
                      <a:pt x="8622" y="5081"/>
                    </a:lnTo>
                    <a:lnTo>
                      <a:pt x="8646" y="5007"/>
                    </a:lnTo>
                    <a:lnTo>
                      <a:pt x="8719" y="4885"/>
                    </a:lnTo>
                    <a:lnTo>
                      <a:pt x="8842" y="4788"/>
                    </a:lnTo>
                    <a:lnTo>
                      <a:pt x="8915" y="4763"/>
                    </a:lnTo>
                    <a:close/>
                    <a:moveTo>
                      <a:pt x="2540" y="11309"/>
                    </a:moveTo>
                    <a:lnTo>
                      <a:pt x="2760" y="11675"/>
                    </a:lnTo>
                    <a:lnTo>
                      <a:pt x="3029" y="12041"/>
                    </a:lnTo>
                    <a:lnTo>
                      <a:pt x="3298" y="12408"/>
                    </a:lnTo>
                    <a:lnTo>
                      <a:pt x="3615" y="12750"/>
                    </a:lnTo>
                    <a:lnTo>
                      <a:pt x="3908" y="12994"/>
                    </a:lnTo>
                    <a:lnTo>
                      <a:pt x="4177" y="13238"/>
                    </a:lnTo>
                    <a:lnTo>
                      <a:pt x="3762" y="13482"/>
                    </a:lnTo>
                    <a:lnTo>
                      <a:pt x="3371" y="13678"/>
                    </a:lnTo>
                    <a:lnTo>
                      <a:pt x="3029" y="13824"/>
                    </a:lnTo>
                    <a:lnTo>
                      <a:pt x="2687" y="13922"/>
                    </a:lnTo>
                    <a:lnTo>
                      <a:pt x="2418" y="13995"/>
                    </a:lnTo>
                    <a:lnTo>
                      <a:pt x="2174" y="13995"/>
                    </a:lnTo>
                    <a:lnTo>
                      <a:pt x="2076" y="13971"/>
                    </a:lnTo>
                    <a:lnTo>
                      <a:pt x="1979" y="13946"/>
                    </a:lnTo>
                    <a:lnTo>
                      <a:pt x="1905" y="13897"/>
                    </a:lnTo>
                    <a:lnTo>
                      <a:pt x="1832" y="13849"/>
                    </a:lnTo>
                    <a:lnTo>
                      <a:pt x="1759" y="13775"/>
                    </a:lnTo>
                    <a:lnTo>
                      <a:pt x="1734" y="13678"/>
                    </a:lnTo>
                    <a:lnTo>
                      <a:pt x="1686" y="13580"/>
                    </a:lnTo>
                    <a:lnTo>
                      <a:pt x="1686" y="13482"/>
                    </a:lnTo>
                    <a:lnTo>
                      <a:pt x="1686" y="13214"/>
                    </a:lnTo>
                    <a:lnTo>
                      <a:pt x="1759" y="12921"/>
                    </a:lnTo>
                    <a:lnTo>
                      <a:pt x="1881" y="12554"/>
                    </a:lnTo>
                    <a:lnTo>
                      <a:pt x="2052" y="12188"/>
                    </a:lnTo>
                    <a:lnTo>
                      <a:pt x="2272" y="11748"/>
                    </a:lnTo>
                    <a:lnTo>
                      <a:pt x="2540" y="11309"/>
                    </a:lnTo>
                    <a:close/>
                    <a:moveTo>
                      <a:pt x="15362" y="1"/>
                    </a:moveTo>
                    <a:lnTo>
                      <a:pt x="15094" y="25"/>
                    </a:lnTo>
                    <a:lnTo>
                      <a:pt x="14801" y="74"/>
                    </a:lnTo>
                    <a:lnTo>
                      <a:pt x="14483" y="172"/>
                    </a:lnTo>
                    <a:lnTo>
                      <a:pt x="14141" y="294"/>
                    </a:lnTo>
                    <a:lnTo>
                      <a:pt x="13775" y="440"/>
                    </a:lnTo>
                    <a:lnTo>
                      <a:pt x="13384" y="611"/>
                    </a:lnTo>
                    <a:lnTo>
                      <a:pt x="12993" y="831"/>
                    </a:lnTo>
                    <a:lnTo>
                      <a:pt x="12578" y="1051"/>
                    </a:lnTo>
                    <a:lnTo>
                      <a:pt x="11699" y="1613"/>
                    </a:lnTo>
                    <a:lnTo>
                      <a:pt x="10747" y="2272"/>
                    </a:lnTo>
                    <a:lnTo>
                      <a:pt x="10307" y="2101"/>
                    </a:lnTo>
                    <a:lnTo>
                      <a:pt x="9843" y="1955"/>
                    </a:lnTo>
                    <a:lnTo>
                      <a:pt x="9379" y="1857"/>
                    </a:lnTo>
                    <a:lnTo>
                      <a:pt x="8915" y="1784"/>
                    </a:lnTo>
                    <a:lnTo>
                      <a:pt x="8451" y="1735"/>
                    </a:lnTo>
                    <a:lnTo>
                      <a:pt x="7962" y="1735"/>
                    </a:lnTo>
                    <a:lnTo>
                      <a:pt x="7498" y="1784"/>
                    </a:lnTo>
                    <a:lnTo>
                      <a:pt x="7034" y="1832"/>
                    </a:lnTo>
                    <a:lnTo>
                      <a:pt x="6570" y="1930"/>
                    </a:lnTo>
                    <a:lnTo>
                      <a:pt x="6106" y="2077"/>
                    </a:lnTo>
                    <a:lnTo>
                      <a:pt x="5667" y="2248"/>
                    </a:lnTo>
                    <a:lnTo>
                      <a:pt x="5227" y="2443"/>
                    </a:lnTo>
                    <a:lnTo>
                      <a:pt x="4787" y="2687"/>
                    </a:lnTo>
                    <a:lnTo>
                      <a:pt x="4397" y="2980"/>
                    </a:lnTo>
                    <a:lnTo>
                      <a:pt x="4006" y="3273"/>
                    </a:lnTo>
                    <a:lnTo>
                      <a:pt x="3615" y="3615"/>
                    </a:lnTo>
                    <a:lnTo>
                      <a:pt x="3273" y="4006"/>
                    </a:lnTo>
                    <a:lnTo>
                      <a:pt x="2980" y="4397"/>
                    </a:lnTo>
                    <a:lnTo>
                      <a:pt x="2687" y="4788"/>
                    </a:lnTo>
                    <a:lnTo>
                      <a:pt x="2443" y="5227"/>
                    </a:lnTo>
                    <a:lnTo>
                      <a:pt x="2247" y="5667"/>
                    </a:lnTo>
                    <a:lnTo>
                      <a:pt x="2076" y="6107"/>
                    </a:lnTo>
                    <a:lnTo>
                      <a:pt x="1930" y="6571"/>
                    </a:lnTo>
                    <a:lnTo>
                      <a:pt x="1832" y="7035"/>
                    </a:lnTo>
                    <a:lnTo>
                      <a:pt x="1783" y="7499"/>
                    </a:lnTo>
                    <a:lnTo>
                      <a:pt x="1734" y="7963"/>
                    </a:lnTo>
                    <a:lnTo>
                      <a:pt x="1734" y="8451"/>
                    </a:lnTo>
                    <a:lnTo>
                      <a:pt x="1783" y="8915"/>
                    </a:lnTo>
                    <a:lnTo>
                      <a:pt x="1857" y="9379"/>
                    </a:lnTo>
                    <a:lnTo>
                      <a:pt x="1954" y="9843"/>
                    </a:lnTo>
                    <a:lnTo>
                      <a:pt x="2101" y="10307"/>
                    </a:lnTo>
                    <a:lnTo>
                      <a:pt x="2272" y="10747"/>
                    </a:lnTo>
                    <a:lnTo>
                      <a:pt x="1612" y="11699"/>
                    </a:lnTo>
                    <a:lnTo>
                      <a:pt x="1051" y="12579"/>
                    </a:lnTo>
                    <a:lnTo>
                      <a:pt x="831" y="12994"/>
                    </a:lnTo>
                    <a:lnTo>
                      <a:pt x="611" y="13385"/>
                    </a:lnTo>
                    <a:lnTo>
                      <a:pt x="440" y="13775"/>
                    </a:lnTo>
                    <a:lnTo>
                      <a:pt x="293" y="14142"/>
                    </a:lnTo>
                    <a:lnTo>
                      <a:pt x="171" y="14484"/>
                    </a:lnTo>
                    <a:lnTo>
                      <a:pt x="74" y="14801"/>
                    </a:lnTo>
                    <a:lnTo>
                      <a:pt x="25" y="15094"/>
                    </a:lnTo>
                    <a:lnTo>
                      <a:pt x="0" y="15363"/>
                    </a:lnTo>
                    <a:lnTo>
                      <a:pt x="0" y="15583"/>
                    </a:lnTo>
                    <a:lnTo>
                      <a:pt x="49" y="15802"/>
                    </a:lnTo>
                    <a:lnTo>
                      <a:pt x="123" y="15973"/>
                    </a:lnTo>
                    <a:lnTo>
                      <a:pt x="245" y="16120"/>
                    </a:lnTo>
                    <a:lnTo>
                      <a:pt x="342" y="16218"/>
                    </a:lnTo>
                    <a:lnTo>
                      <a:pt x="489" y="16291"/>
                    </a:lnTo>
                    <a:lnTo>
                      <a:pt x="635" y="16340"/>
                    </a:lnTo>
                    <a:lnTo>
                      <a:pt x="806" y="16364"/>
                    </a:lnTo>
                    <a:lnTo>
                      <a:pt x="1173" y="16364"/>
                    </a:lnTo>
                    <a:lnTo>
                      <a:pt x="1393" y="16315"/>
                    </a:lnTo>
                    <a:lnTo>
                      <a:pt x="1637" y="16267"/>
                    </a:lnTo>
                    <a:lnTo>
                      <a:pt x="2150" y="16120"/>
                    </a:lnTo>
                    <a:lnTo>
                      <a:pt x="2711" y="15876"/>
                    </a:lnTo>
                    <a:lnTo>
                      <a:pt x="3322" y="15583"/>
                    </a:lnTo>
                    <a:lnTo>
                      <a:pt x="3957" y="15192"/>
                    </a:lnTo>
                    <a:lnTo>
                      <a:pt x="4665" y="14752"/>
                    </a:lnTo>
                    <a:lnTo>
                      <a:pt x="5373" y="14264"/>
                    </a:lnTo>
                    <a:lnTo>
                      <a:pt x="6131" y="13702"/>
                    </a:lnTo>
                    <a:lnTo>
                      <a:pt x="6912" y="13092"/>
                    </a:lnTo>
                    <a:lnTo>
                      <a:pt x="7718" y="12432"/>
                    </a:lnTo>
                    <a:lnTo>
                      <a:pt x="8524" y="11724"/>
                    </a:lnTo>
                    <a:lnTo>
                      <a:pt x="9330" y="10967"/>
                    </a:lnTo>
                    <a:lnTo>
                      <a:pt x="10160" y="10161"/>
                    </a:lnTo>
                    <a:lnTo>
                      <a:pt x="10966" y="9330"/>
                    </a:lnTo>
                    <a:lnTo>
                      <a:pt x="11723" y="8524"/>
                    </a:lnTo>
                    <a:lnTo>
                      <a:pt x="12432" y="7718"/>
                    </a:lnTo>
                    <a:lnTo>
                      <a:pt x="13091" y="6912"/>
                    </a:lnTo>
                    <a:lnTo>
                      <a:pt x="13702" y="6131"/>
                    </a:lnTo>
                    <a:lnTo>
                      <a:pt x="14263" y="5374"/>
                    </a:lnTo>
                    <a:lnTo>
                      <a:pt x="14752" y="4666"/>
                    </a:lnTo>
                    <a:lnTo>
                      <a:pt x="15192" y="3957"/>
                    </a:lnTo>
                    <a:lnTo>
                      <a:pt x="15582" y="3322"/>
                    </a:lnTo>
                    <a:lnTo>
                      <a:pt x="15875" y="2712"/>
                    </a:lnTo>
                    <a:lnTo>
                      <a:pt x="16120" y="2150"/>
                    </a:lnTo>
                    <a:lnTo>
                      <a:pt x="16266" y="1637"/>
                    </a:lnTo>
                    <a:lnTo>
                      <a:pt x="16315" y="1393"/>
                    </a:lnTo>
                    <a:lnTo>
                      <a:pt x="16364" y="1173"/>
                    </a:lnTo>
                    <a:lnTo>
                      <a:pt x="16364" y="978"/>
                    </a:lnTo>
                    <a:lnTo>
                      <a:pt x="16364" y="807"/>
                    </a:lnTo>
                    <a:lnTo>
                      <a:pt x="16339" y="636"/>
                    </a:lnTo>
                    <a:lnTo>
                      <a:pt x="16291" y="489"/>
                    </a:lnTo>
                    <a:lnTo>
                      <a:pt x="16217" y="343"/>
                    </a:lnTo>
                    <a:lnTo>
                      <a:pt x="16120" y="245"/>
                    </a:lnTo>
                    <a:lnTo>
                      <a:pt x="15973" y="123"/>
                    </a:lnTo>
                    <a:lnTo>
                      <a:pt x="15802" y="50"/>
                    </a:lnTo>
                    <a:lnTo>
                      <a:pt x="1558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64" name="Google Shape;464;p23"/>
            <p:cNvGrpSpPr/>
            <p:nvPr/>
          </p:nvGrpSpPr>
          <p:grpSpPr>
            <a:xfrm rot="5273114">
              <a:off x="2372312" y="236070"/>
              <a:ext cx="1237807" cy="1237751"/>
              <a:chOff x="450088" y="4231642"/>
              <a:chExt cx="551650" cy="551622"/>
            </a:xfrm>
          </p:grpSpPr>
          <p:sp>
            <p:nvSpPr>
              <p:cNvPr id="465" name="Google Shape;465;p23"/>
              <p:cNvSpPr/>
              <p:nvPr/>
            </p:nvSpPr>
            <p:spPr>
              <a:xfrm rot="-997806">
                <a:off x="504256" y="4285805"/>
                <a:ext cx="443313" cy="443295"/>
              </a:xfrm>
              <a:custGeom>
                <a:avLst/>
                <a:gdLst/>
                <a:ahLst/>
                <a:cxnLst/>
                <a:rect l="l" t="t" r="r" b="b"/>
                <a:pathLst>
                  <a:path w="17732" h="17733" extrusionOk="0">
                    <a:moveTo>
                      <a:pt x="13091" y="2712"/>
                    </a:moveTo>
                    <a:lnTo>
                      <a:pt x="13286" y="2736"/>
                    </a:lnTo>
                    <a:lnTo>
                      <a:pt x="13506" y="2785"/>
                    </a:lnTo>
                    <a:lnTo>
                      <a:pt x="13702" y="2858"/>
                    </a:lnTo>
                    <a:lnTo>
                      <a:pt x="13873" y="2956"/>
                    </a:lnTo>
                    <a:lnTo>
                      <a:pt x="14068" y="3054"/>
                    </a:lnTo>
                    <a:lnTo>
                      <a:pt x="14239" y="3176"/>
                    </a:lnTo>
                    <a:lnTo>
                      <a:pt x="14410" y="3323"/>
                    </a:lnTo>
                    <a:lnTo>
                      <a:pt x="14556" y="3493"/>
                    </a:lnTo>
                    <a:lnTo>
                      <a:pt x="14679" y="3664"/>
                    </a:lnTo>
                    <a:lnTo>
                      <a:pt x="14776" y="3860"/>
                    </a:lnTo>
                    <a:lnTo>
                      <a:pt x="14874" y="4031"/>
                    </a:lnTo>
                    <a:lnTo>
                      <a:pt x="14947" y="4226"/>
                    </a:lnTo>
                    <a:lnTo>
                      <a:pt x="14996" y="4446"/>
                    </a:lnTo>
                    <a:lnTo>
                      <a:pt x="15021" y="4641"/>
                    </a:lnTo>
                    <a:lnTo>
                      <a:pt x="15021" y="4861"/>
                    </a:lnTo>
                    <a:lnTo>
                      <a:pt x="15021" y="5057"/>
                    </a:lnTo>
                    <a:lnTo>
                      <a:pt x="14996" y="5252"/>
                    </a:lnTo>
                    <a:lnTo>
                      <a:pt x="14947" y="5472"/>
                    </a:lnTo>
                    <a:lnTo>
                      <a:pt x="14874" y="5667"/>
                    </a:lnTo>
                    <a:lnTo>
                      <a:pt x="14776" y="5838"/>
                    </a:lnTo>
                    <a:lnTo>
                      <a:pt x="14679" y="6033"/>
                    </a:lnTo>
                    <a:lnTo>
                      <a:pt x="14556" y="6204"/>
                    </a:lnTo>
                    <a:lnTo>
                      <a:pt x="14410" y="6375"/>
                    </a:lnTo>
                    <a:lnTo>
                      <a:pt x="13433" y="7328"/>
                    </a:lnTo>
                    <a:lnTo>
                      <a:pt x="13311" y="7426"/>
                    </a:lnTo>
                    <a:lnTo>
                      <a:pt x="13189" y="7499"/>
                    </a:lnTo>
                    <a:lnTo>
                      <a:pt x="13042" y="7548"/>
                    </a:lnTo>
                    <a:lnTo>
                      <a:pt x="12871" y="7572"/>
                    </a:lnTo>
                    <a:lnTo>
                      <a:pt x="12725" y="7548"/>
                    </a:lnTo>
                    <a:lnTo>
                      <a:pt x="12578" y="7499"/>
                    </a:lnTo>
                    <a:lnTo>
                      <a:pt x="12456" y="7426"/>
                    </a:lnTo>
                    <a:lnTo>
                      <a:pt x="12334" y="7328"/>
                    </a:lnTo>
                    <a:lnTo>
                      <a:pt x="10405" y="5398"/>
                    </a:lnTo>
                    <a:lnTo>
                      <a:pt x="10307" y="5276"/>
                    </a:lnTo>
                    <a:lnTo>
                      <a:pt x="10234" y="5154"/>
                    </a:lnTo>
                    <a:lnTo>
                      <a:pt x="10185" y="5008"/>
                    </a:lnTo>
                    <a:lnTo>
                      <a:pt x="10160" y="4861"/>
                    </a:lnTo>
                    <a:lnTo>
                      <a:pt x="10185" y="4690"/>
                    </a:lnTo>
                    <a:lnTo>
                      <a:pt x="10234" y="4544"/>
                    </a:lnTo>
                    <a:lnTo>
                      <a:pt x="10307" y="4422"/>
                    </a:lnTo>
                    <a:lnTo>
                      <a:pt x="10405" y="4299"/>
                    </a:lnTo>
                    <a:lnTo>
                      <a:pt x="11357" y="3323"/>
                    </a:lnTo>
                    <a:lnTo>
                      <a:pt x="11528" y="3176"/>
                    </a:lnTo>
                    <a:lnTo>
                      <a:pt x="11699" y="3054"/>
                    </a:lnTo>
                    <a:lnTo>
                      <a:pt x="11894" y="2956"/>
                    </a:lnTo>
                    <a:lnTo>
                      <a:pt x="12065" y="2858"/>
                    </a:lnTo>
                    <a:lnTo>
                      <a:pt x="12261" y="2785"/>
                    </a:lnTo>
                    <a:lnTo>
                      <a:pt x="12481" y="2736"/>
                    </a:lnTo>
                    <a:lnTo>
                      <a:pt x="12676" y="2712"/>
                    </a:lnTo>
                    <a:close/>
                    <a:moveTo>
                      <a:pt x="8377" y="8867"/>
                    </a:moveTo>
                    <a:lnTo>
                      <a:pt x="8475" y="8891"/>
                    </a:lnTo>
                    <a:lnTo>
                      <a:pt x="8548" y="8915"/>
                    </a:lnTo>
                    <a:lnTo>
                      <a:pt x="8646" y="8964"/>
                    </a:lnTo>
                    <a:lnTo>
                      <a:pt x="8719" y="9013"/>
                    </a:lnTo>
                    <a:lnTo>
                      <a:pt x="8768" y="9086"/>
                    </a:lnTo>
                    <a:lnTo>
                      <a:pt x="8817" y="9184"/>
                    </a:lnTo>
                    <a:lnTo>
                      <a:pt x="8841" y="9257"/>
                    </a:lnTo>
                    <a:lnTo>
                      <a:pt x="8866" y="9355"/>
                    </a:lnTo>
                    <a:lnTo>
                      <a:pt x="8841" y="9453"/>
                    </a:lnTo>
                    <a:lnTo>
                      <a:pt x="8817" y="9550"/>
                    </a:lnTo>
                    <a:lnTo>
                      <a:pt x="8768" y="9624"/>
                    </a:lnTo>
                    <a:lnTo>
                      <a:pt x="8719" y="9697"/>
                    </a:lnTo>
                    <a:lnTo>
                      <a:pt x="6179" y="12237"/>
                    </a:lnTo>
                    <a:lnTo>
                      <a:pt x="6106" y="12310"/>
                    </a:lnTo>
                    <a:lnTo>
                      <a:pt x="6033" y="12359"/>
                    </a:lnTo>
                    <a:lnTo>
                      <a:pt x="5935" y="12383"/>
                    </a:lnTo>
                    <a:lnTo>
                      <a:pt x="5740" y="12383"/>
                    </a:lnTo>
                    <a:lnTo>
                      <a:pt x="5642" y="12359"/>
                    </a:lnTo>
                    <a:lnTo>
                      <a:pt x="5569" y="12310"/>
                    </a:lnTo>
                    <a:lnTo>
                      <a:pt x="5496" y="12237"/>
                    </a:lnTo>
                    <a:lnTo>
                      <a:pt x="5422" y="12164"/>
                    </a:lnTo>
                    <a:lnTo>
                      <a:pt x="5373" y="12090"/>
                    </a:lnTo>
                    <a:lnTo>
                      <a:pt x="5349" y="11993"/>
                    </a:lnTo>
                    <a:lnTo>
                      <a:pt x="5349" y="11895"/>
                    </a:lnTo>
                    <a:lnTo>
                      <a:pt x="5349" y="11797"/>
                    </a:lnTo>
                    <a:lnTo>
                      <a:pt x="5373" y="11700"/>
                    </a:lnTo>
                    <a:lnTo>
                      <a:pt x="5422" y="11626"/>
                    </a:lnTo>
                    <a:lnTo>
                      <a:pt x="5496" y="11553"/>
                    </a:lnTo>
                    <a:lnTo>
                      <a:pt x="8036" y="9013"/>
                    </a:lnTo>
                    <a:lnTo>
                      <a:pt x="8109" y="8964"/>
                    </a:lnTo>
                    <a:lnTo>
                      <a:pt x="8182" y="8915"/>
                    </a:lnTo>
                    <a:lnTo>
                      <a:pt x="8280" y="8891"/>
                    </a:lnTo>
                    <a:lnTo>
                      <a:pt x="8377" y="8867"/>
                    </a:lnTo>
                    <a:close/>
                    <a:moveTo>
                      <a:pt x="14825" y="1"/>
                    </a:moveTo>
                    <a:lnTo>
                      <a:pt x="14288" y="25"/>
                    </a:lnTo>
                    <a:lnTo>
                      <a:pt x="13751" y="50"/>
                    </a:lnTo>
                    <a:lnTo>
                      <a:pt x="13213" y="123"/>
                    </a:lnTo>
                    <a:lnTo>
                      <a:pt x="12676" y="245"/>
                    </a:lnTo>
                    <a:lnTo>
                      <a:pt x="12163" y="367"/>
                    </a:lnTo>
                    <a:lnTo>
                      <a:pt x="11675" y="538"/>
                    </a:lnTo>
                    <a:lnTo>
                      <a:pt x="11235" y="758"/>
                    </a:lnTo>
                    <a:lnTo>
                      <a:pt x="11015" y="856"/>
                    </a:lnTo>
                    <a:lnTo>
                      <a:pt x="10844" y="1002"/>
                    </a:lnTo>
                    <a:lnTo>
                      <a:pt x="10649" y="1124"/>
                    </a:lnTo>
                    <a:lnTo>
                      <a:pt x="10502" y="1271"/>
                    </a:lnTo>
                    <a:lnTo>
                      <a:pt x="5544" y="6229"/>
                    </a:lnTo>
                    <a:lnTo>
                      <a:pt x="391" y="6229"/>
                    </a:lnTo>
                    <a:lnTo>
                      <a:pt x="245" y="6253"/>
                    </a:lnTo>
                    <a:lnTo>
                      <a:pt x="147" y="6278"/>
                    </a:lnTo>
                    <a:lnTo>
                      <a:pt x="49" y="6327"/>
                    </a:lnTo>
                    <a:lnTo>
                      <a:pt x="0" y="6400"/>
                    </a:lnTo>
                    <a:lnTo>
                      <a:pt x="0" y="6473"/>
                    </a:lnTo>
                    <a:lnTo>
                      <a:pt x="25" y="6571"/>
                    </a:lnTo>
                    <a:lnTo>
                      <a:pt x="74" y="6668"/>
                    </a:lnTo>
                    <a:lnTo>
                      <a:pt x="171" y="6791"/>
                    </a:lnTo>
                    <a:lnTo>
                      <a:pt x="2589" y="9184"/>
                    </a:lnTo>
                    <a:lnTo>
                      <a:pt x="2272" y="9502"/>
                    </a:lnTo>
                    <a:lnTo>
                      <a:pt x="953" y="9746"/>
                    </a:lnTo>
                    <a:lnTo>
                      <a:pt x="806" y="9795"/>
                    </a:lnTo>
                    <a:lnTo>
                      <a:pt x="684" y="9843"/>
                    </a:lnTo>
                    <a:lnTo>
                      <a:pt x="611" y="9941"/>
                    </a:lnTo>
                    <a:lnTo>
                      <a:pt x="562" y="10014"/>
                    </a:lnTo>
                    <a:lnTo>
                      <a:pt x="562" y="10112"/>
                    </a:lnTo>
                    <a:lnTo>
                      <a:pt x="586" y="10234"/>
                    </a:lnTo>
                    <a:lnTo>
                      <a:pt x="635" y="10332"/>
                    </a:lnTo>
                    <a:lnTo>
                      <a:pt x="733" y="10454"/>
                    </a:lnTo>
                    <a:lnTo>
                      <a:pt x="7278" y="16999"/>
                    </a:lnTo>
                    <a:lnTo>
                      <a:pt x="7401" y="17097"/>
                    </a:lnTo>
                    <a:lnTo>
                      <a:pt x="7498" y="17146"/>
                    </a:lnTo>
                    <a:lnTo>
                      <a:pt x="7620" y="17170"/>
                    </a:lnTo>
                    <a:lnTo>
                      <a:pt x="7718" y="17170"/>
                    </a:lnTo>
                    <a:lnTo>
                      <a:pt x="7791" y="17122"/>
                    </a:lnTo>
                    <a:lnTo>
                      <a:pt x="7889" y="17048"/>
                    </a:lnTo>
                    <a:lnTo>
                      <a:pt x="7938" y="16926"/>
                    </a:lnTo>
                    <a:lnTo>
                      <a:pt x="7987" y="16780"/>
                    </a:lnTo>
                    <a:lnTo>
                      <a:pt x="8231" y="15461"/>
                    </a:lnTo>
                    <a:lnTo>
                      <a:pt x="8548" y="15143"/>
                    </a:lnTo>
                    <a:lnTo>
                      <a:pt x="10942" y="17561"/>
                    </a:lnTo>
                    <a:lnTo>
                      <a:pt x="11064" y="17659"/>
                    </a:lnTo>
                    <a:lnTo>
                      <a:pt x="11162" y="17708"/>
                    </a:lnTo>
                    <a:lnTo>
                      <a:pt x="11259" y="17732"/>
                    </a:lnTo>
                    <a:lnTo>
                      <a:pt x="11333" y="17732"/>
                    </a:lnTo>
                    <a:lnTo>
                      <a:pt x="11406" y="17683"/>
                    </a:lnTo>
                    <a:lnTo>
                      <a:pt x="11455" y="17586"/>
                    </a:lnTo>
                    <a:lnTo>
                      <a:pt x="11479" y="17488"/>
                    </a:lnTo>
                    <a:lnTo>
                      <a:pt x="11504" y="17341"/>
                    </a:lnTo>
                    <a:lnTo>
                      <a:pt x="11504" y="12188"/>
                    </a:lnTo>
                    <a:lnTo>
                      <a:pt x="16461" y="7230"/>
                    </a:lnTo>
                    <a:lnTo>
                      <a:pt x="16608" y="7084"/>
                    </a:lnTo>
                    <a:lnTo>
                      <a:pt x="16730" y="6888"/>
                    </a:lnTo>
                    <a:lnTo>
                      <a:pt x="16877" y="6693"/>
                    </a:lnTo>
                    <a:lnTo>
                      <a:pt x="16974" y="6498"/>
                    </a:lnTo>
                    <a:lnTo>
                      <a:pt x="17194" y="6058"/>
                    </a:lnTo>
                    <a:lnTo>
                      <a:pt x="17365" y="5569"/>
                    </a:lnTo>
                    <a:lnTo>
                      <a:pt x="17487" y="5057"/>
                    </a:lnTo>
                    <a:lnTo>
                      <a:pt x="17609" y="4519"/>
                    </a:lnTo>
                    <a:lnTo>
                      <a:pt x="17683" y="3982"/>
                    </a:lnTo>
                    <a:lnTo>
                      <a:pt x="17707" y="3445"/>
                    </a:lnTo>
                    <a:lnTo>
                      <a:pt x="17731" y="2907"/>
                    </a:lnTo>
                    <a:lnTo>
                      <a:pt x="17731" y="2419"/>
                    </a:lnTo>
                    <a:lnTo>
                      <a:pt x="17707" y="1955"/>
                    </a:lnTo>
                    <a:lnTo>
                      <a:pt x="17658" y="1515"/>
                    </a:lnTo>
                    <a:lnTo>
                      <a:pt x="17585" y="1149"/>
                    </a:lnTo>
                    <a:lnTo>
                      <a:pt x="17512" y="831"/>
                    </a:lnTo>
                    <a:lnTo>
                      <a:pt x="17414" y="587"/>
                    </a:lnTo>
                    <a:lnTo>
                      <a:pt x="17341" y="489"/>
                    </a:lnTo>
                    <a:lnTo>
                      <a:pt x="17292" y="441"/>
                    </a:lnTo>
                    <a:lnTo>
                      <a:pt x="17243" y="392"/>
                    </a:lnTo>
                    <a:lnTo>
                      <a:pt x="17145" y="318"/>
                    </a:lnTo>
                    <a:lnTo>
                      <a:pt x="16901" y="221"/>
                    </a:lnTo>
                    <a:lnTo>
                      <a:pt x="16584" y="148"/>
                    </a:lnTo>
                    <a:lnTo>
                      <a:pt x="16217" y="74"/>
                    </a:lnTo>
                    <a:lnTo>
                      <a:pt x="15778" y="25"/>
                    </a:lnTo>
                    <a:lnTo>
                      <a:pt x="1531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6" name="Google Shape;466;p23"/>
              <p:cNvSpPr/>
              <p:nvPr/>
            </p:nvSpPr>
            <p:spPr>
              <a:xfrm rot="-997806">
                <a:off x="582972" y="4667594"/>
                <a:ext cx="73302" cy="73295"/>
              </a:xfrm>
              <a:custGeom>
                <a:avLst/>
                <a:gdLst/>
                <a:ahLst/>
                <a:cxnLst/>
                <a:rect l="l" t="t" r="r" b="b"/>
                <a:pathLst>
                  <a:path w="2932" h="2932" extrusionOk="0">
                    <a:moveTo>
                      <a:pt x="2028" y="1"/>
                    </a:moveTo>
                    <a:lnTo>
                      <a:pt x="1857" y="25"/>
                    </a:lnTo>
                    <a:lnTo>
                      <a:pt x="1686" y="74"/>
                    </a:lnTo>
                    <a:lnTo>
                      <a:pt x="1515" y="147"/>
                    </a:lnTo>
                    <a:lnTo>
                      <a:pt x="1369" y="269"/>
                    </a:lnTo>
                    <a:lnTo>
                      <a:pt x="1222" y="489"/>
                    </a:lnTo>
                    <a:lnTo>
                      <a:pt x="1002" y="831"/>
                    </a:lnTo>
                    <a:lnTo>
                      <a:pt x="563" y="1735"/>
                    </a:lnTo>
                    <a:lnTo>
                      <a:pt x="172" y="2565"/>
                    </a:lnTo>
                    <a:lnTo>
                      <a:pt x="1" y="2932"/>
                    </a:lnTo>
                    <a:lnTo>
                      <a:pt x="1" y="2932"/>
                    </a:lnTo>
                    <a:lnTo>
                      <a:pt x="367" y="2761"/>
                    </a:lnTo>
                    <a:lnTo>
                      <a:pt x="1198" y="2370"/>
                    </a:lnTo>
                    <a:lnTo>
                      <a:pt x="2101" y="1930"/>
                    </a:lnTo>
                    <a:lnTo>
                      <a:pt x="2443" y="1710"/>
                    </a:lnTo>
                    <a:lnTo>
                      <a:pt x="2663" y="1564"/>
                    </a:lnTo>
                    <a:lnTo>
                      <a:pt x="2785" y="1417"/>
                    </a:lnTo>
                    <a:lnTo>
                      <a:pt x="2858" y="1246"/>
                    </a:lnTo>
                    <a:lnTo>
                      <a:pt x="2907" y="1075"/>
                    </a:lnTo>
                    <a:lnTo>
                      <a:pt x="2932" y="904"/>
                    </a:lnTo>
                    <a:lnTo>
                      <a:pt x="2907" y="733"/>
                    </a:lnTo>
                    <a:lnTo>
                      <a:pt x="2858" y="562"/>
                    </a:lnTo>
                    <a:lnTo>
                      <a:pt x="2785" y="416"/>
                    </a:lnTo>
                    <a:lnTo>
                      <a:pt x="2663" y="269"/>
                    </a:lnTo>
                    <a:lnTo>
                      <a:pt x="2517" y="147"/>
                    </a:lnTo>
                    <a:lnTo>
                      <a:pt x="2370" y="74"/>
                    </a:lnTo>
                    <a:lnTo>
                      <a:pt x="2199" y="25"/>
                    </a:lnTo>
                    <a:lnTo>
                      <a:pt x="202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7" name="Google Shape;467;p23"/>
              <p:cNvSpPr/>
              <p:nvPr/>
            </p:nvSpPr>
            <p:spPr>
              <a:xfrm rot="-997806">
                <a:off x="646422" y="4696610"/>
                <a:ext cx="47026" cy="47022"/>
              </a:xfrm>
              <a:custGeom>
                <a:avLst/>
                <a:gdLst/>
                <a:ahLst/>
                <a:cxnLst/>
                <a:rect l="l" t="t" r="r" b="b"/>
                <a:pathLst>
                  <a:path w="1881" h="1881" extrusionOk="0">
                    <a:moveTo>
                      <a:pt x="1124" y="0"/>
                    </a:moveTo>
                    <a:lnTo>
                      <a:pt x="977" y="25"/>
                    </a:lnTo>
                    <a:lnTo>
                      <a:pt x="831" y="74"/>
                    </a:lnTo>
                    <a:lnTo>
                      <a:pt x="709" y="147"/>
                    </a:lnTo>
                    <a:lnTo>
                      <a:pt x="586" y="245"/>
                    </a:lnTo>
                    <a:lnTo>
                      <a:pt x="464" y="391"/>
                    </a:lnTo>
                    <a:lnTo>
                      <a:pt x="367" y="611"/>
                    </a:lnTo>
                    <a:lnTo>
                      <a:pt x="269" y="880"/>
                    </a:lnTo>
                    <a:lnTo>
                      <a:pt x="171" y="1173"/>
                    </a:lnTo>
                    <a:lnTo>
                      <a:pt x="49" y="1686"/>
                    </a:lnTo>
                    <a:lnTo>
                      <a:pt x="0" y="1881"/>
                    </a:lnTo>
                    <a:lnTo>
                      <a:pt x="0" y="1881"/>
                    </a:lnTo>
                    <a:lnTo>
                      <a:pt x="220" y="1857"/>
                    </a:lnTo>
                    <a:lnTo>
                      <a:pt x="733" y="1710"/>
                    </a:lnTo>
                    <a:lnTo>
                      <a:pt x="1002" y="1637"/>
                    </a:lnTo>
                    <a:lnTo>
                      <a:pt x="1270" y="1539"/>
                    </a:lnTo>
                    <a:lnTo>
                      <a:pt x="1515" y="1417"/>
                    </a:lnTo>
                    <a:lnTo>
                      <a:pt x="1661" y="1319"/>
                    </a:lnTo>
                    <a:lnTo>
                      <a:pt x="1759" y="1197"/>
                    </a:lnTo>
                    <a:lnTo>
                      <a:pt x="1832" y="1051"/>
                    </a:lnTo>
                    <a:lnTo>
                      <a:pt x="1881" y="928"/>
                    </a:lnTo>
                    <a:lnTo>
                      <a:pt x="1881" y="782"/>
                    </a:lnTo>
                    <a:lnTo>
                      <a:pt x="1881" y="635"/>
                    </a:lnTo>
                    <a:lnTo>
                      <a:pt x="1832" y="489"/>
                    </a:lnTo>
                    <a:lnTo>
                      <a:pt x="1759" y="367"/>
                    </a:lnTo>
                    <a:lnTo>
                      <a:pt x="1661" y="245"/>
                    </a:lnTo>
                    <a:lnTo>
                      <a:pt x="1539" y="147"/>
                    </a:lnTo>
                    <a:lnTo>
                      <a:pt x="1417" y="74"/>
                    </a:lnTo>
                    <a:lnTo>
                      <a:pt x="1270" y="25"/>
                    </a:lnTo>
                    <a:lnTo>
                      <a:pt x="11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8" name="Google Shape;468;p23"/>
              <p:cNvSpPr/>
              <p:nvPr/>
            </p:nvSpPr>
            <p:spPr>
              <a:xfrm rot="-997806">
                <a:off x="555242" y="4647367"/>
                <a:ext cx="47051" cy="47047"/>
              </a:xfrm>
              <a:custGeom>
                <a:avLst/>
                <a:gdLst/>
                <a:ahLst/>
                <a:cxnLst/>
                <a:rect l="l" t="t" r="r" b="b"/>
                <a:pathLst>
                  <a:path w="1882" h="1882" extrusionOk="0">
                    <a:moveTo>
                      <a:pt x="953" y="1"/>
                    </a:moveTo>
                    <a:lnTo>
                      <a:pt x="831" y="49"/>
                    </a:lnTo>
                    <a:lnTo>
                      <a:pt x="684" y="123"/>
                    </a:lnTo>
                    <a:lnTo>
                      <a:pt x="562" y="220"/>
                    </a:lnTo>
                    <a:lnTo>
                      <a:pt x="465" y="367"/>
                    </a:lnTo>
                    <a:lnTo>
                      <a:pt x="342" y="611"/>
                    </a:lnTo>
                    <a:lnTo>
                      <a:pt x="245" y="880"/>
                    </a:lnTo>
                    <a:lnTo>
                      <a:pt x="171" y="1148"/>
                    </a:lnTo>
                    <a:lnTo>
                      <a:pt x="25" y="1661"/>
                    </a:lnTo>
                    <a:lnTo>
                      <a:pt x="1" y="1881"/>
                    </a:lnTo>
                    <a:lnTo>
                      <a:pt x="196" y="1832"/>
                    </a:lnTo>
                    <a:lnTo>
                      <a:pt x="709" y="1710"/>
                    </a:lnTo>
                    <a:lnTo>
                      <a:pt x="1002" y="1613"/>
                    </a:lnTo>
                    <a:lnTo>
                      <a:pt x="1271" y="1515"/>
                    </a:lnTo>
                    <a:lnTo>
                      <a:pt x="1490" y="1417"/>
                    </a:lnTo>
                    <a:lnTo>
                      <a:pt x="1637" y="1295"/>
                    </a:lnTo>
                    <a:lnTo>
                      <a:pt x="1735" y="1173"/>
                    </a:lnTo>
                    <a:lnTo>
                      <a:pt x="1808" y="1051"/>
                    </a:lnTo>
                    <a:lnTo>
                      <a:pt x="1857" y="904"/>
                    </a:lnTo>
                    <a:lnTo>
                      <a:pt x="1881" y="758"/>
                    </a:lnTo>
                    <a:lnTo>
                      <a:pt x="1857" y="611"/>
                    </a:lnTo>
                    <a:lnTo>
                      <a:pt x="1808" y="465"/>
                    </a:lnTo>
                    <a:lnTo>
                      <a:pt x="1735" y="343"/>
                    </a:lnTo>
                    <a:lnTo>
                      <a:pt x="1637" y="220"/>
                    </a:lnTo>
                    <a:lnTo>
                      <a:pt x="1515" y="123"/>
                    </a:lnTo>
                    <a:lnTo>
                      <a:pt x="1393" y="49"/>
                    </a:lnTo>
                    <a:lnTo>
                      <a:pt x="124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469" name="Google Shape;469;p23"/>
            <p:cNvSpPr/>
            <p:nvPr/>
          </p:nvSpPr>
          <p:spPr>
            <a:xfrm rot="2466667">
              <a:off x="4777941" y="569718"/>
              <a:ext cx="488277" cy="466224"/>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0" name="Google Shape;470;p23"/>
            <p:cNvSpPr/>
            <p:nvPr/>
          </p:nvSpPr>
          <p:spPr>
            <a:xfrm rot="-1609475">
              <a:off x="5598827" y="839314"/>
              <a:ext cx="351366" cy="335496"/>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1" name="Google Shape;471;p23"/>
            <p:cNvSpPr/>
            <p:nvPr/>
          </p:nvSpPr>
          <p:spPr>
            <a:xfrm rot="2926099">
              <a:off x="3747690" y="1763756"/>
              <a:ext cx="263140" cy="251254"/>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2" name="Google Shape;472;p23"/>
            <p:cNvSpPr/>
            <p:nvPr/>
          </p:nvSpPr>
          <p:spPr>
            <a:xfrm rot="-1609616">
              <a:off x="7334461" y="1803434"/>
              <a:ext cx="237077" cy="226369"/>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473" name="Google Shape;473;p23"/>
          <p:cNvSpPr txBox="1"/>
          <p:nvPr>
            <p:ph type="ctrTitle" idx="4294967295"/>
          </p:nvPr>
        </p:nvSpPr>
        <p:spPr>
          <a:xfrm>
            <a:off x="475625" y="1064175"/>
            <a:ext cx="4901100" cy="2586600"/>
          </a:xfrm>
          <a:prstGeom prst="rect">
            <a:avLst/>
          </a:prstGeom>
          <a:effectLst>
            <a:outerShdw blurRad="242888" algn="bl" rotWithShape="0">
              <a:schemeClr val="lt1">
                <a:alpha val="73000"/>
              </a:schemeClr>
            </a:outerShdw>
          </a:effectLst>
        </p:spPr>
        <p:txBody>
          <a:bodyPr spcFirstLastPara="1" wrap="square" lIns="0" tIns="0" rIns="0" bIns="0" anchor="b" anchorCtr="0">
            <a:noAutofit/>
          </a:bodyPr>
          <a:lstStyle/>
          <a:p>
            <a:pPr marL="0" lvl="0" indent="0" algn="l" rtl="0">
              <a:lnSpc>
                <a:spcPct val="70000"/>
              </a:lnSpc>
              <a:spcBef>
                <a:spcPts val="0"/>
              </a:spcBef>
              <a:spcAft>
                <a:spcPts val="0"/>
              </a:spcAft>
              <a:buNone/>
            </a:pPr>
            <a:r>
              <a:rPr lang="en-GB" sz="9200"/>
              <a:t>Studyboard</a:t>
            </a:r>
            <a:endParaRPr sz="9200"/>
          </a:p>
        </p:txBody>
      </p:sp>
      <p:sp>
        <p:nvSpPr>
          <p:cNvPr id="474" name="Google Shape;474;p23"/>
          <p:cNvSpPr txBox="1"/>
          <p:nvPr>
            <p:ph type="sldNum" idx="12"/>
          </p:nvPr>
        </p:nvSpPr>
        <p:spPr>
          <a:xfrm>
            <a:off x="8552377" y="4673650"/>
            <a:ext cx="4008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transition>
    <p:fade thruBlk="1"/>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478" name="Shape 478"/>
        <p:cNvGrpSpPr/>
        <p:nvPr/>
      </p:nvGrpSpPr>
      <p:grpSpPr>
        <a:xfrm>
          <a:off x="0" y="0"/>
          <a:ext cx="0" cy="0"/>
          <a:chOff x="0" y="0"/>
          <a:chExt cx="0" cy="0"/>
        </a:xfrm>
      </p:grpSpPr>
      <p:sp>
        <p:nvSpPr>
          <p:cNvPr id="479" name="Google Shape;479;p24"/>
          <p:cNvSpPr txBox="1"/>
          <p:nvPr>
            <p:ph type="title"/>
          </p:nvPr>
        </p:nvSpPr>
        <p:spPr>
          <a:xfrm>
            <a:off x="1334450" y="805875"/>
            <a:ext cx="6475200" cy="5937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GB"/>
              <a:t>HOMEPAGE DESIGN </a:t>
            </a:r>
            <a:r>
              <a:rPr lang="en-GB">
                <a:solidFill>
                  <a:schemeClr val="accent1"/>
                </a:solidFill>
              </a:rPr>
              <a:t>DESIGN</a:t>
            </a:r>
            <a:endParaRPr lang="en-GB">
              <a:solidFill>
                <a:schemeClr val="accent1"/>
              </a:solidFill>
            </a:endParaRPr>
          </a:p>
        </p:txBody>
      </p:sp>
      <p:sp>
        <p:nvSpPr>
          <p:cNvPr id="480" name="Google Shape;480;p24"/>
          <p:cNvSpPr txBox="1"/>
          <p:nvPr>
            <p:ph type="sldNum" idx="12"/>
          </p:nvPr>
        </p:nvSpPr>
        <p:spPr>
          <a:xfrm>
            <a:off x="8552377" y="4673650"/>
            <a:ext cx="4008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GB"/>
            </a:fld>
            <a:endParaRPr lang="en-GB"/>
          </a:p>
        </p:txBody>
      </p:sp>
      <p:pic>
        <p:nvPicPr>
          <p:cNvPr id="481" name="Google Shape;481;p24"/>
          <p:cNvPicPr preferRelativeResize="0"/>
          <p:nvPr/>
        </p:nvPicPr>
        <p:blipFill>
          <a:blip r:embed="rId1"/>
          <a:stretch>
            <a:fillRect/>
          </a:stretch>
        </p:blipFill>
        <p:spPr>
          <a:xfrm>
            <a:off x="545175" y="1533250"/>
            <a:ext cx="5477401" cy="2947975"/>
          </a:xfrm>
          <a:prstGeom prst="rect">
            <a:avLst/>
          </a:prstGeom>
          <a:noFill/>
          <a:ln>
            <a:noFill/>
          </a:ln>
        </p:spPr>
      </p:pic>
      <p:sp>
        <p:nvSpPr>
          <p:cNvPr id="482" name="Google Shape;482;p24"/>
          <p:cNvSpPr txBox="1"/>
          <p:nvPr/>
        </p:nvSpPr>
        <p:spPr>
          <a:xfrm>
            <a:off x="6097375" y="1683325"/>
            <a:ext cx="23568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solidFill>
                  <a:srgbClr val="FFFFFF"/>
                </a:solidFill>
                <a:latin typeface="Saira SemiCondensed Light" panose="00000506000000000000"/>
                <a:ea typeface="Saira SemiCondensed Light" panose="00000506000000000000"/>
                <a:cs typeface="Saira SemiCondensed Light" panose="00000506000000000000"/>
                <a:sym typeface="Saira SemiCondensed Light" panose="00000506000000000000"/>
              </a:rPr>
              <a:t>The boxes outside the homepage are the news headlines</a:t>
            </a:r>
            <a:endParaRPr>
              <a:solidFill>
                <a:srgbClr val="FFFFFF"/>
              </a:solidFill>
              <a:latin typeface="Saira SemiCondensed Light" panose="00000506000000000000"/>
              <a:ea typeface="Saira SemiCondensed Light" panose="00000506000000000000"/>
              <a:cs typeface="Saira SemiCondensed Light" panose="00000506000000000000"/>
              <a:sym typeface="Saira SemiCondensed Light" panose="00000506000000000000"/>
            </a:endParaRPr>
          </a:p>
        </p:txBody>
      </p:sp>
    </p:spTree>
  </p:cSld>
  <p:clrMapOvr>
    <a:masterClrMapping/>
  </p:clrMapOvr>
  <p:transition>
    <p:fade thruBlk="1"/>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486" name="Shape 486"/>
        <p:cNvGrpSpPr/>
        <p:nvPr/>
      </p:nvGrpSpPr>
      <p:grpSpPr>
        <a:xfrm>
          <a:off x="0" y="0"/>
          <a:ext cx="0" cy="0"/>
          <a:chOff x="0" y="0"/>
          <a:chExt cx="0" cy="0"/>
        </a:xfrm>
      </p:grpSpPr>
      <p:sp>
        <p:nvSpPr>
          <p:cNvPr id="487" name="Google Shape;487;p25"/>
          <p:cNvSpPr txBox="1"/>
          <p:nvPr>
            <p:ph type="title" idx="4294967295"/>
          </p:nvPr>
        </p:nvSpPr>
        <p:spPr>
          <a:xfrm>
            <a:off x="1334450" y="805875"/>
            <a:ext cx="6475200" cy="5937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GB"/>
              <a:t>COLORS:</a:t>
            </a:r>
            <a:endParaRPr lang="en-GB"/>
          </a:p>
        </p:txBody>
      </p:sp>
      <p:sp>
        <p:nvSpPr>
          <p:cNvPr id="488" name="Google Shape;488;p25"/>
          <p:cNvSpPr txBox="1"/>
          <p:nvPr>
            <p:ph type="sldNum" idx="12"/>
          </p:nvPr>
        </p:nvSpPr>
        <p:spPr>
          <a:xfrm>
            <a:off x="8552377" y="4673650"/>
            <a:ext cx="4008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GB"/>
            </a:fld>
            <a:endParaRPr lang="en-GB"/>
          </a:p>
        </p:txBody>
      </p:sp>
      <p:sp>
        <p:nvSpPr>
          <p:cNvPr id="489" name="Google Shape;489;p25"/>
          <p:cNvSpPr txBox="1"/>
          <p:nvPr/>
        </p:nvSpPr>
        <p:spPr>
          <a:xfrm>
            <a:off x="1176200" y="1624275"/>
            <a:ext cx="3986100" cy="169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solidFill>
                  <a:srgbClr val="FFFFFF"/>
                </a:solidFill>
                <a:latin typeface="Saira SemiCondensed Light" panose="00000506000000000000"/>
                <a:ea typeface="Saira SemiCondensed Light" panose="00000506000000000000"/>
                <a:cs typeface="Saira SemiCondensed Light" panose="00000506000000000000"/>
                <a:sym typeface="Saira SemiCondensed Light" panose="00000506000000000000"/>
              </a:rPr>
              <a:t>Soft Colors (pastel colors) will be used.</a:t>
            </a:r>
            <a:endParaRPr>
              <a:solidFill>
                <a:srgbClr val="FFFFFF"/>
              </a:solidFill>
              <a:latin typeface="Saira SemiCondensed Light" panose="00000506000000000000"/>
              <a:ea typeface="Saira SemiCondensed Light" panose="00000506000000000000"/>
              <a:cs typeface="Saira SemiCondensed Light" panose="00000506000000000000"/>
              <a:sym typeface="Saira SemiCondensed Light" panose="00000506000000000000"/>
            </a:endParaRPr>
          </a:p>
          <a:p>
            <a:pPr marL="0" lvl="0" indent="0" algn="l" rtl="0">
              <a:spcBef>
                <a:spcPts val="0"/>
              </a:spcBef>
              <a:spcAft>
                <a:spcPts val="0"/>
              </a:spcAft>
              <a:buNone/>
            </a:pPr>
            <a:r>
              <a:rPr lang="en-GB">
                <a:solidFill>
                  <a:srgbClr val="FFFFFF"/>
                </a:solidFill>
                <a:latin typeface="Saira SemiCondensed Light" panose="00000506000000000000"/>
                <a:ea typeface="Saira SemiCondensed Light" panose="00000506000000000000"/>
                <a:cs typeface="Saira SemiCondensed Light" panose="00000506000000000000"/>
                <a:sym typeface="Saira SemiCondensed Light" panose="00000506000000000000"/>
              </a:rPr>
              <a:t>I don’t want the website to have just a white </a:t>
            </a:r>
            <a:r>
              <a:rPr lang="en-GB">
                <a:solidFill>
                  <a:srgbClr val="FFFFFF"/>
                </a:solidFill>
                <a:latin typeface="Saira SemiCondensed Light" panose="00000506000000000000"/>
                <a:ea typeface="Saira SemiCondensed Light" panose="00000506000000000000"/>
                <a:cs typeface="Saira SemiCondensed Light" panose="00000506000000000000"/>
                <a:sym typeface="Saira SemiCondensed Light" panose="00000506000000000000"/>
              </a:rPr>
              <a:t>background</a:t>
            </a:r>
            <a:r>
              <a:rPr lang="en-GB">
                <a:solidFill>
                  <a:srgbClr val="FFFFFF"/>
                </a:solidFill>
                <a:latin typeface="Saira SemiCondensed Light" panose="00000506000000000000"/>
                <a:ea typeface="Saira SemiCondensed Light" panose="00000506000000000000"/>
                <a:cs typeface="Saira SemiCondensed Light" panose="00000506000000000000"/>
                <a:sym typeface="Saira SemiCondensed Light" panose="00000506000000000000"/>
              </a:rPr>
              <a:t>, I want it to mimic a nebulae formation of different colours, but pastel so it doesn’t hurt the eyes when the visitors are reading something out of it. A combination of white, violet, blue and green for a soft background.</a:t>
            </a:r>
            <a:endParaRPr>
              <a:solidFill>
                <a:srgbClr val="FFFFFF"/>
              </a:solidFill>
              <a:latin typeface="Saira SemiCondensed Light" panose="00000506000000000000"/>
              <a:ea typeface="Saira SemiCondensed Light" panose="00000506000000000000"/>
              <a:cs typeface="Saira SemiCondensed Light" panose="00000506000000000000"/>
              <a:sym typeface="Saira SemiCondensed Light" panose="00000506000000000000"/>
            </a:endParaRPr>
          </a:p>
        </p:txBody>
      </p:sp>
      <p:pic>
        <p:nvPicPr>
          <p:cNvPr id="490" name="Google Shape;490;p25"/>
          <p:cNvPicPr preferRelativeResize="0"/>
          <p:nvPr/>
        </p:nvPicPr>
        <p:blipFill>
          <a:blip r:embed="rId1"/>
          <a:stretch>
            <a:fillRect/>
          </a:stretch>
        </p:blipFill>
        <p:spPr>
          <a:xfrm>
            <a:off x="5416975" y="621450"/>
            <a:ext cx="2553951" cy="1863399"/>
          </a:xfrm>
          <a:prstGeom prst="rect">
            <a:avLst/>
          </a:prstGeom>
          <a:noFill/>
          <a:ln>
            <a:noFill/>
          </a:ln>
        </p:spPr>
      </p:pic>
      <p:pic>
        <p:nvPicPr>
          <p:cNvPr id="491" name="Google Shape;491;p25"/>
          <p:cNvPicPr preferRelativeResize="0"/>
          <p:nvPr/>
        </p:nvPicPr>
        <p:blipFill>
          <a:blip r:embed="rId2"/>
          <a:stretch>
            <a:fillRect/>
          </a:stretch>
        </p:blipFill>
        <p:spPr>
          <a:xfrm>
            <a:off x="5495038" y="2616799"/>
            <a:ext cx="2397813" cy="2353853"/>
          </a:xfrm>
          <a:prstGeom prst="rect">
            <a:avLst/>
          </a:prstGeom>
          <a:noFill/>
          <a:ln>
            <a:noFill/>
          </a:ln>
        </p:spPr>
      </p:pic>
    </p:spTree>
  </p:cSld>
  <p:clrMapOvr>
    <a:masterClrMapping/>
  </p:clrMapOvr>
  <p:transition>
    <p:fade thruBlk="1"/>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495" name="Shape 495"/>
        <p:cNvGrpSpPr/>
        <p:nvPr/>
      </p:nvGrpSpPr>
      <p:grpSpPr>
        <a:xfrm>
          <a:off x="0" y="0"/>
          <a:ext cx="0" cy="0"/>
          <a:chOff x="0" y="0"/>
          <a:chExt cx="0" cy="0"/>
        </a:xfrm>
      </p:grpSpPr>
      <p:sp>
        <p:nvSpPr>
          <p:cNvPr id="496" name="Google Shape;496;p26"/>
          <p:cNvSpPr txBox="1"/>
          <p:nvPr>
            <p:ph type="title"/>
          </p:nvPr>
        </p:nvSpPr>
        <p:spPr>
          <a:xfrm>
            <a:off x="1334450" y="805875"/>
            <a:ext cx="6475200" cy="5937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GB"/>
              <a:t>WEBSITES OF INSPIRATION:</a:t>
            </a:r>
            <a:endParaRPr lang="en-GB"/>
          </a:p>
        </p:txBody>
      </p:sp>
      <p:sp>
        <p:nvSpPr>
          <p:cNvPr id="497" name="Google Shape;497;p26"/>
          <p:cNvSpPr txBox="1"/>
          <p:nvPr>
            <p:ph type="sldNum" idx="12"/>
          </p:nvPr>
        </p:nvSpPr>
        <p:spPr>
          <a:xfrm>
            <a:off x="8552377" y="4673650"/>
            <a:ext cx="4008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GB"/>
            </a:fld>
            <a:endParaRPr lang="en-GB"/>
          </a:p>
        </p:txBody>
      </p:sp>
      <p:sp>
        <p:nvSpPr>
          <p:cNvPr id="498" name="Google Shape;498;p26"/>
          <p:cNvSpPr txBox="1"/>
          <p:nvPr/>
        </p:nvSpPr>
        <p:spPr>
          <a:xfrm>
            <a:off x="1036175" y="1568250"/>
            <a:ext cx="6618300" cy="1046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solidFill>
                  <a:srgbClr val="FFFFFF"/>
                </a:solidFill>
                <a:latin typeface="Saira SemiCondensed Light" panose="00000506000000000000"/>
                <a:ea typeface="Saira SemiCondensed Light" panose="00000506000000000000"/>
                <a:cs typeface="Saira SemiCondensed Light" panose="00000506000000000000"/>
                <a:sym typeface="Saira SemiCondensed Light" panose="00000506000000000000"/>
              </a:rPr>
              <a:t>Universe app on play store. Although a mobile application the creator has done a very good job </a:t>
            </a:r>
            <a:r>
              <a:rPr lang="en-GB">
                <a:solidFill>
                  <a:srgbClr val="FFFFFF"/>
                </a:solidFill>
                <a:latin typeface="Saira SemiCondensed Light" panose="00000506000000000000"/>
                <a:ea typeface="Saira SemiCondensed Light" panose="00000506000000000000"/>
                <a:cs typeface="Saira SemiCondensed Light" panose="00000506000000000000"/>
                <a:sym typeface="Saira SemiCondensed Light" panose="00000506000000000000"/>
              </a:rPr>
              <a:t>with</a:t>
            </a:r>
            <a:r>
              <a:rPr lang="en-GB">
                <a:solidFill>
                  <a:srgbClr val="FFFFFF"/>
                </a:solidFill>
                <a:latin typeface="Saira SemiCondensed Light" panose="00000506000000000000"/>
                <a:ea typeface="Saira SemiCondensed Light" panose="00000506000000000000"/>
                <a:cs typeface="Saira SemiCondensed Light" panose="00000506000000000000"/>
                <a:sym typeface="Saira SemiCondensed Light" panose="00000506000000000000"/>
              </a:rPr>
              <a:t> the design. </a:t>
            </a:r>
            <a:endParaRPr>
              <a:solidFill>
                <a:srgbClr val="FFFFFF"/>
              </a:solidFill>
              <a:latin typeface="Saira SemiCondensed Light" panose="00000506000000000000"/>
              <a:ea typeface="Saira SemiCondensed Light" panose="00000506000000000000"/>
              <a:cs typeface="Saira SemiCondensed Light" panose="00000506000000000000"/>
              <a:sym typeface="Saira SemiCondensed Light" panose="00000506000000000000"/>
            </a:endParaRPr>
          </a:p>
          <a:p>
            <a:pPr marL="0" lvl="0" indent="0" algn="l" rtl="0">
              <a:spcBef>
                <a:spcPts val="0"/>
              </a:spcBef>
              <a:spcAft>
                <a:spcPts val="0"/>
              </a:spcAft>
              <a:buNone/>
            </a:pPr>
            <a:r>
              <a:rPr lang="en-GB">
                <a:solidFill>
                  <a:srgbClr val="FFFFFF"/>
                </a:solidFill>
                <a:latin typeface="Saira SemiCondensed Light" panose="00000506000000000000"/>
                <a:ea typeface="Saira SemiCondensed Light" panose="00000506000000000000"/>
                <a:cs typeface="Saira SemiCondensed Light" panose="00000506000000000000"/>
                <a:sym typeface="Saira SemiCondensed Light" panose="00000506000000000000"/>
              </a:rPr>
              <a:t>Different space agency websites such as NASA, ESA, SpaceX, CSA etc. can also be helpful for a desktop design and information.</a:t>
            </a:r>
            <a:endParaRPr>
              <a:solidFill>
                <a:srgbClr val="FFFFFF"/>
              </a:solidFill>
              <a:latin typeface="Saira SemiCondensed Light" panose="00000506000000000000"/>
              <a:ea typeface="Saira SemiCondensed Light" panose="00000506000000000000"/>
              <a:cs typeface="Saira SemiCondensed Light" panose="00000506000000000000"/>
              <a:sym typeface="Saira SemiCondensed Light" panose="00000506000000000000"/>
            </a:endParaRPr>
          </a:p>
        </p:txBody>
      </p:sp>
      <p:sp>
        <p:nvSpPr>
          <p:cNvPr id="499" name="Google Shape;499;p26"/>
          <p:cNvSpPr txBox="1"/>
          <p:nvPr/>
        </p:nvSpPr>
        <p:spPr>
          <a:xfrm>
            <a:off x="1110850" y="2651100"/>
            <a:ext cx="2856600" cy="1077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100">
                <a:solidFill>
                  <a:srgbClr val="EEEEEE"/>
                </a:solidFill>
                <a:highlight>
                  <a:srgbClr val="1C1C1C"/>
                </a:highlight>
                <a:uFill>
                  <a:noFill/>
                </a:uFill>
                <a:hlinkClick r:id="rId1"/>
              </a:rPr>
              <a:t>https://www.nasa.gov</a:t>
            </a:r>
            <a:endParaRPr>
              <a:solidFill>
                <a:srgbClr val="FFFFFF"/>
              </a:solidFill>
              <a:latin typeface="Saira SemiCondensed Light" panose="00000506000000000000"/>
              <a:ea typeface="Saira SemiCondensed Light" panose="00000506000000000000"/>
              <a:cs typeface="Saira SemiCondensed Light" panose="00000506000000000000"/>
              <a:sym typeface="Saira SemiCondensed Light" panose="00000506000000000000"/>
            </a:endParaRPr>
          </a:p>
          <a:p>
            <a:pPr marL="0" lvl="0" indent="0" algn="l" rtl="0">
              <a:spcBef>
                <a:spcPts val="0"/>
              </a:spcBef>
              <a:spcAft>
                <a:spcPts val="0"/>
              </a:spcAft>
              <a:buNone/>
            </a:pPr>
            <a:r>
              <a:rPr lang="en-GB" sz="1100">
                <a:solidFill>
                  <a:srgbClr val="EEEEEE"/>
                </a:solidFill>
                <a:highlight>
                  <a:srgbClr val="282828"/>
                </a:highlight>
                <a:uFill>
                  <a:noFill/>
                </a:uFill>
                <a:hlinkClick r:id="rId2"/>
              </a:rPr>
              <a:t>https://www.esa.int</a:t>
            </a:r>
            <a:endParaRPr>
              <a:solidFill>
                <a:srgbClr val="FFFFFF"/>
              </a:solidFill>
              <a:latin typeface="Saira SemiCondensed Light" panose="00000506000000000000"/>
              <a:ea typeface="Saira SemiCondensed Light" panose="00000506000000000000"/>
              <a:cs typeface="Saira SemiCondensed Light" panose="00000506000000000000"/>
              <a:sym typeface="Saira SemiCondensed Light" panose="00000506000000000000"/>
            </a:endParaRPr>
          </a:p>
          <a:p>
            <a:pPr marL="0" lvl="0" indent="0" algn="l" rtl="0">
              <a:spcBef>
                <a:spcPts val="0"/>
              </a:spcBef>
              <a:spcAft>
                <a:spcPts val="0"/>
              </a:spcAft>
              <a:buNone/>
            </a:pPr>
            <a:r>
              <a:rPr lang="en-GB" sz="1100">
                <a:solidFill>
                  <a:srgbClr val="EEEEEE"/>
                </a:solidFill>
                <a:highlight>
                  <a:srgbClr val="282828"/>
                </a:highlight>
                <a:uFill>
                  <a:noFill/>
                </a:uFill>
                <a:hlinkClick r:id="rId3"/>
              </a:rPr>
              <a:t>https://www.spacex.com</a:t>
            </a:r>
            <a:endParaRPr>
              <a:solidFill>
                <a:srgbClr val="FFFFFF"/>
              </a:solidFill>
              <a:latin typeface="Saira SemiCondensed Light" panose="00000506000000000000"/>
              <a:ea typeface="Saira SemiCondensed Light" panose="00000506000000000000"/>
              <a:cs typeface="Saira SemiCondensed Light" panose="00000506000000000000"/>
              <a:sym typeface="Saira SemiCondensed Light" panose="00000506000000000000"/>
            </a:endParaRPr>
          </a:p>
          <a:p>
            <a:pPr marL="0" lvl="0" indent="0" algn="l" rtl="0">
              <a:spcBef>
                <a:spcPts val="0"/>
              </a:spcBef>
              <a:spcAft>
                <a:spcPts val="0"/>
              </a:spcAft>
              <a:buNone/>
            </a:pPr>
            <a:r>
              <a:rPr lang="en-GB" sz="1100">
                <a:solidFill>
                  <a:srgbClr val="EEEEEE"/>
                </a:solidFill>
                <a:highlight>
                  <a:srgbClr val="282828"/>
                </a:highlight>
                <a:uFill>
                  <a:noFill/>
                </a:uFill>
                <a:hlinkClick r:id="rId4"/>
              </a:rPr>
              <a:t>https://asc-csa.gc.ca/eng/Default.asp</a:t>
            </a:r>
            <a:endParaRPr>
              <a:solidFill>
                <a:srgbClr val="FFFFFF"/>
              </a:solidFill>
              <a:latin typeface="Saira SemiCondensed Light" panose="00000506000000000000"/>
              <a:ea typeface="Saira SemiCondensed Light" panose="00000506000000000000"/>
              <a:cs typeface="Saira SemiCondensed Light" panose="00000506000000000000"/>
              <a:sym typeface="Saira SemiCondensed Light" panose="00000506000000000000"/>
            </a:endParaRPr>
          </a:p>
          <a:p>
            <a:pPr marL="0" lvl="0" indent="0" algn="l" rtl="0">
              <a:spcBef>
                <a:spcPts val="0"/>
              </a:spcBef>
              <a:spcAft>
                <a:spcPts val="0"/>
              </a:spcAft>
              <a:buNone/>
            </a:pPr>
            <a:endParaRPr>
              <a:solidFill>
                <a:srgbClr val="FFFFFF"/>
              </a:solidFill>
              <a:latin typeface="Saira SemiCondensed Light" panose="00000506000000000000"/>
              <a:ea typeface="Saira SemiCondensed Light" panose="00000506000000000000"/>
              <a:cs typeface="Saira SemiCondensed Light" panose="00000506000000000000"/>
              <a:sym typeface="Saira SemiCondensed Light" panose="00000506000000000000"/>
            </a:endParaRPr>
          </a:p>
        </p:txBody>
      </p:sp>
    </p:spTree>
  </p:cSld>
  <p:clrMapOvr>
    <a:masterClrMapping/>
  </p:clrMapOvr>
  <p:transition>
    <p:fade thruBlk="1"/>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503" name="Shape 503"/>
        <p:cNvGrpSpPr/>
        <p:nvPr/>
      </p:nvGrpSpPr>
      <p:grpSpPr>
        <a:xfrm>
          <a:off x="0" y="0"/>
          <a:ext cx="0" cy="0"/>
          <a:chOff x="0" y="0"/>
          <a:chExt cx="0" cy="0"/>
        </a:xfrm>
      </p:grpSpPr>
      <p:pic>
        <p:nvPicPr>
          <p:cNvPr id="504" name="Google Shape;504;p27"/>
          <p:cNvPicPr preferRelativeResize="0"/>
          <p:nvPr/>
        </p:nvPicPr>
        <p:blipFill>
          <a:blip r:embed="rId1"/>
          <a:stretch>
            <a:fillRect/>
          </a:stretch>
        </p:blipFill>
        <p:spPr>
          <a:xfrm>
            <a:off x="459175" y="1579350"/>
            <a:ext cx="3540127" cy="2582499"/>
          </a:xfrm>
          <a:prstGeom prst="rect">
            <a:avLst/>
          </a:prstGeom>
          <a:noFill/>
          <a:ln>
            <a:noFill/>
          </a:ln>
        </p:spPr>
      </p:pic>
      <p:pic>
        <p:nvPicPr>
          <p:cNvPr id="505" name="Google Shape;505;p27"/>
          <p:cNvPicPr preferRelativeResize="0"/>
          <p:nvPr/>
        </p:nvPicPr>
        <p:blipFill>
          <a:blip r:embed="rId2"/>
          <a:stretch>
            <a:fillRect/>
          </a:stretch>
        </p:blipFill>
        <p:spPr>
          <a:xfrm>
            <a:off x="4300650" y="1579350"/>
            <a:ext cx="4083699" cy="2293094"/>
          </a:xfrm>
          <a:prstGeom prst="rect">
            <a:avLst/>
          </a:prstGeom>
          <a:noFill/>
          <a:ln>
            <a:noFill/>
          </a:ln>
        </p:spPr>
      </p:pic>
      <p:sp>
        <p:nvSpPr>
          <p:cNvPr id="506" name="Google Shape;506;p27"/>
          <p:cNvSpPr txBox="1"/>
          <p:nvPr/>
        </p:nvSpPr>
        <p:spPr>
          <a:xfrm>
            <a:off x="511275" y="4335675"/>
            <a:ext cx="3190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solidFill>
                  <a:srgbClr val="FFFFFF"/>
                </a:solidFill>
                <a:latin typeface="Saira SemiCondensed Light" panose="00000506000000000000"/>
                <a:ea typeface="Saira SemiCondensed Light" panose="00000506000000000000"/>
                <a:cs typeface="Saira SemiCondensed Light" panose="00000506000000000000"/>
                <a:sym typeface="Saira SemiCondensed Light" panose="00000506000000000000"/>
              </a:rPr>
              <a:t>Taken from NASA’s website</a:t>
            </a:r>
            <a:endParaRPr>
              <a:solidFill>
                <a:srgbClr val="FFFFFF"/>
              </a:solidFill>
              <a:latin typeface="Saira SemiCondensed Light" panose="00000506000000000000"/>
              <a:ea typeface="Saira SemiCondensed Light" panose="00000506000000000000"/>
              <a:cs typeface="Saira SemiCondensed Light" panose="00000506000000000000"/>
              <a:sym typeface="Saira SemiCondensed Light" panose="00000506000000000000"/>
            </a:endParaRPr>
          </a:p>
        </p:txBody>
      </p:sp>
      <p:sp>
        <p:nvSpPr>
          <p:cNvPr id="507" name="Google Shape;507;p27"/>
          <p:cNvSpPr txBox="1"/>
          <p:nvPr/>
        </p:nvSpPr>
        <p:spPr>
          <a:xfrm>
            <a:off x="4724250" y="4202750"/>
            <a:ext cx="354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solidFill>
                  <a:srgbClr val="FFFFFF"/>
                </a:solidFill>
                <a:latin typeface="Saira SemiCondensed Light" panose="00000506000000000000"/>
                <a:ea typeface="Saira SemiCondensed Light" panose="00000506000000000000"/>
                <a:cs typeface="Saira SemiCondensed Light" panose="00000506000000000000"/>
                <a:sym typeface="Saira SemiCondensed Light" panose="00000506000000000000"/>
              </a:rPr>
              <a:t>Taken from NASA’s twitter account</a:t>
            </a:r>
            <a:endParaRPr>
              <a:solidFill>
                <a:srgbClr val="FFFFFF"/>
              </a:solidFill>
              <a:latin typeface="Saira SemiCondensed Light" panose="00000506000000000000"/>
              <a:ea typeface="Saira SemiCondensed Light" panose="00000506000000000000"/>
              <a:cs typeface="Saira SemiCondensed Light" panose="00000506000000000000"/>
              <a:sym typeface="Saira SemiCondensed Light" panose="00000506000000000000"/>
            </a:endParaRPr>
          </a:p>
        </p:txBody>
      </p:sp>
      <p:pic>
        <p:nvPicPr>
          <p:cNvPr id="508" name="Google Shape;508;p27"/>
          <p:cNvPicPr preferRelativeResize="0"/>
          <p:nvPr/>
        </p:nvPicPr>
        <p:blipFill>
          <a:blip r:embed="rId2"/>
          <a:stretch>
            <a:fillRect/>
          </a:stretch>
        </p:blipFill>
        <p:spPr>
          <a:xfrm>
            <a:off x="4581100" y="1724049"/>
            <a:ext cx="4083725" cy="2293100"/>
          </a:xfrm>
          <a:prstGeom prst="rect">
            <a:avLst/>
          </a:prstGeom>
          <a:noFill/>
          <a:ln>
            <a:noFill/>
          </a:ln>
        </p:spPr>
      </p:pic>
      <p:sp>
        <p:nvSpPr>
          <p:cNvPr id="509" name="Google Shape;509;p27"/>
          <p:cNvSpPr txBox="1"/>
          <p:nvPr>
            <p:ph type="ctrTitle"/>
          </p:nvPr>
        </p:nvSpPr>
        <p:spPr>
          <a:xfrm>
            <a:off x="3087500" y="299175"/>
            <a:ext cx="3935700" cy="776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GB"/>
              <a:t>PHOTOS</a:t>
            </a:r>
            <a:endParaRPr lang="en-GB"/>
          </a:p>
        </p:txBody>
      </p:sp>
    </p:spTree>
  </p:cSld>
  <p:clrMapOvr>
    <a:masterClrMapping/>
  </p:clrMapOvr>
  <p:transition>
    <p:fade thruBlk="1"/>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513" name="Shape 513"/>
        <p:cNvGrpSpPr/>
        <p:nvPr/>
      </p:nvGrpSpPr>
      <p:grpSpPr>
        <a:xfrm>
          <a:off x="0" y="0"/>
          <a:ext cx="0" cy="0"/>
          <a:chOff x="0" y="0"/>
          <a:chExt cx="0" cy="0"/>
        </a:xfrm>
      </p:grpSpPr>
      <p:sp>
        <p:nvSpPr>
          <p:cNvPr id="514" name="Google Shape;514;p28"/>
          <p:cNvSpPr txBox="1"/>
          <p:nvPr>
            <p:ph type="sldNum" idx="12"/>
          </p:nvPr>
        </p:nvSpPr>
        <p:spPr>
          <a:xfrm>
            <a:off x="8552377" y="4673650"/>
            <a:ext cx="4008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GB"/>
            </a:fld>
            <a:endParaRPr lang="en-GB"/>
          </a:p>
        </p:txBody>
      </p:sp>
      <p:pic>
        <p:nvPicPr>
          <p:cNvPr id="515" name="Google Shape;515;p28"/>
          <p:cNvPicPr preferRelativeResize="0"/>
          <p:nvPr/>
        </p:nvPicPr>
        <p:blipFill>
          <a:blip r:embed="rId1"/>
          <a:stretch>
            <a:fillRect/>
          </a:stretch>
        </p:blipFill>
        <p:spPr>
          <a:xfrm>
            <a:off x="133700" y="414250"/>
            <a:ext cx="4772900" cy="3181150"/>
          </a:xfrm>
          <a:prstGeom prst="rect">
            <a:avLst/>
          </a:prstGeom>
          <a:noFill/>
          <a:ln>
            <a:noFill/>
          </a:ln>
        </p:spPr>
      </p:pic>
      <p:sp>
        <p:nvSpPr>
          <p:cNvPr id="516" name="Google Shape;516;p28"/>
          <p:cNvSpPr txBox="1"/>
          <p:nvPr/>
        </p:nvSpPr>
        <p:spPr>
          <a:xfrm>
            <a:off x="756700" y="3803950"/>
            <a:ext cx="3896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solidFill>
                  <a:srgbClr val="FFFFFF"/>
                </a:solidFill>
                <a:latin typeface="Saira SemiCondensed Light" panose="00000506000000000000"/>
                <a:ea typeface="Saira SemiCondensed Light" panose="00000506000000000000"/>
                <a:cs typeface="Saira SemiCondensed Light" panose="00000506000000000000"/>
                <a:sym typeface="Saira SemiCondensed Light" panose="00000506000000000000"/>
              </a:rPr>
              <a:t>SpaceX’s twitter</a:t>
            </a:r>
            <a:endParaRPr>
              <a:solidFill>
                <a:srgbClr val="FFFFFF"/>
              </a:solidFill>
              <a:latin typeface="Saira SemiCondensed Light" panose="00000506000000000000"/>
              <a:ea typeface="Saira SemiCondensed Light" panose="00000506000000000000"/>
              <a:cs typeface="Saira SemiCondensed Light" panose="00000506000000000000"/>
              <a:sym typeface="Saira SemiCondensed Light" panose="00000506000000000000"/>
            </a:endParaRPr>
          </a:p>
        </p:txBody>
      </p:sp>
      <p:pic>
        <p:nvPicPr>
          <p:cNvPr id="517" name="Google Shape;517;p28"/>
          <p:cNvPicPr preferRelativeResize="0"/>
          <p:nvPr/>
        </p:nvPicPr>
        <p:blipFill>
          <a:blip r:embed="rId2"/>
          <a:stretch>
            <a:fillRect/>
          </a:stretch>
        </p:blipFill>
        <p:spPr>
          <a:xfrm>
            <a:off x="5080376" y="414250"/>
            <a:ext cx="4234877" cy="2823251"/>
          </a:xfrm>
          <a:prstGeom prst="rect">
            <a:avLst/>
          </a:prstGeom>
          <a:noFill/>
          <a:ln>
            <a:noFill/>
          </a:ln>
        </p:spPr>
      </p:pic>
      <p:sp>
        <p:nvSpPr>
          <p:cNvPr id="518" name="Google Shape;518;p28"/>
          <p:cNvSpPr txBox="1"/>
          <p:nvPr/>
        </p:nvSpPr>
        <p:spPr>
          <a:xfrm>
            <a:off x="5562750" y="3824400"/>
            <a:ext cx="3390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solidFill>
                  <a:srgbClr val="FFFFFF"/>
                </a:solidFill>
                <a:latin typeface="Saira SemiCondensed Light" panose="00000506000000000000"/>
                <a:ea typeface="Saira SemiCondensed Light" panose="00000506000000000000"/>
                <a:cs typeface="Saira SemiCondensed Light" panose="00000506000000000000"/>
                <a:sym typeface="Saira SemiCondensed Light" panose="00000506000000000000"/>
              </a:rPr>
              <a:t>ESA Astronauts</a:t>
            </a:r>
            <a:endParaRPr>
              <a:solidFill>
                <a:srgbClr val="FFFFFF"/>
              </a:solidFill>
              <a:latin typeface="Saira SemiCondensed Light" panose="00000506000000000000"/>
              <a:ea typeface="Saira SemiCondensed Light" panose="00000506000000000000"/>
              <a:cs typeface="Saira SemiCondensed Light" panose="00000506000000000000"/>
              <a:sym typeface="Saira SemiCondensed Light" panose="00000506000000000000"/>
            </a:endParaRPr>
          </a:p>
        </p:txBody>
      </p:sp>
    </p:spTree>
  </p:cSld>
  <p:clrMapOvr>
    <a:masterClrMapping/>
  </p:clrMapOvr>
  <p:transition>
    <p:fade thruBlk="1"/>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522" name="Shape 522"/>
        <p:cNvGrpSpPr/>
        <p:nvPr/>
      </p:nvGrpSpPr>
      <p:grpSpPr>
        <a:xfrm>
          <a:off x="0" y="0"/>
          <a:ext cx="0" cy="0"/>
          <a:chOff x="0" y="0"/>
          <a:chExt cx="0" cy="0"/>
        </a:xfrm>
      </p:grpSpPr>
      <p:sp>
        <p:nvSpPr>
          <p:cNvPr id="523" name="Google Shape;523;p29"/>
          <p:cNvSpPr txBox="1"/>
          <p:nvPr>
            <p:ph type="title"/>
          </p:nvPr>
        </p:nvSpPr>
        <p:spPr>
          <a:xfrm>
            <a:off x="1334450" y="805875"/>
            <a:ext cx="6475200" cy="5937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GB"/>
              <a:t>FUNCTIONALITY</a:t>
            </a:r>
            <a:endParaRPr lang="en-GB"/>
          </a:p>
        </p:txBody>
      </p:sp>
      <p:sp>
        <p:nvSpPr>
          <p:cNvPr id="524" name="Google Shape;524;p29"/>
          <p:cNvSpPr txBox="1"/>
          <p:nvPr>
            <p:ph type="sldNum" idx="12"/>
          </p:nvPr>
        </p:nvSpPr>
        <p:spPr>
          <a:xfrm>
            <a:off x="8552377" y="4673650"/>
            <a:ext cx="4008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GB"/>
            </a:fld>
            <a:endParaRPr lang="en-GB"/>
          </a:p>
        </p:txBody>
      </p:sp>
      <p:grpSp>
        <p:nvGrpSpPr>
          <p:cNvPr id="525" name="Google Shape;525;p29"/>
          <p:cNvGrpSpPr/>
          <p:nvPr/>
        </p:nvGrpSpPr>
        <p:grpSpPr>
          <a:xfrm>
            <a:off x="5632317" y="1802043"/>
            <a:ext cx="3305700" cy="2563525"/>
            <a:chOff x="5632317" y="1189775"/>
            <a:chExt cx="3305700" cy="3483050"/>
          </a:xfrm>
        </p:grpSpPr>
        <p:sp>
          <p:nvSpPr>
            <p:cNvPr id="526" name="Google Shape;526;p29"/>
            <p:cNvSpPr/>
            <p:nvPr/>
          </p:nvSpPr>
          <p:spPr>
            <a:xfrm>
              <a:off x="5632317" y="1189775"/>
              <a:ext cx="3305700" cy="669000"/>
            </a:xfrm>
            <a:prstGeom prst="chevron">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a:solidFill>
                    <a:schemeClr val="dk1"/>
                  </a:solidFill>
                  <a:latin typeface="Saira SemiCondensed Light" panose="00000506000000000000"/>
                  <a:ea typeface="Saira SemiCondensed Light" panose="00000506000000000000"/>
                  <a:cs typeface="Saira SemiCondensed Light" panose="00000506000000000000"/>
                  <a:sym typeface="Saira SemiCondensed Light" panose="00000506000000000000"/>
                </a:rPr>
                <a:t>#3</a:t>
              </a:r>
              <a:endParaRPr>
                <a:solidFill>
                  <a:schemeClr val="dk1"/>
                </a:solidFill>
                <a:latin typeface="Saira SemiCondensed Light" panose="00000506000000000000"/>
                <a:ea typeface="Saira SemiCondensed Light" panose="00000506000000000000"/>
                <a:cs typeface="Saira SemiCondensed Light" panose="00000506000000000000"/>
                <a:sym typeface="Saira SemiCondensed Light" panose="00000506000000000000"/>
              </a:endParaRPr>
            </a:p>
          </p:txBody>
        </p:sp>
        <p:sp>
          <p:nvSpPr>
            <p:cNvPr id="527" name="Google Shape;527;p29"/>
            <p:cNvSpPr txBox="1"/>
            <p:nvPr/>
          </p:nvSpPr>
          <p:spPr>
            <a:xfrm>
              <a:off x="6167063" y="2057125"/>
              <a:ext cx="2236200" cy="2615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sz="1200">
                  <a:solidFill>
                    <a:schemeClr val="dk1"/>
                  </a:solidFill>
                  <a:latin typeface="Saira SemiCondensed Light" panose="00000506000000000000"/>
                  <a:ea typeface="Saira SemiCondensed Light" panose="00000506000000000000"/>
                  <a:cs typeface="Saira SemiCondensed Light" panose="00000506000000000000"/>
                  <a:sym typeface="Saira SemiCondensed Light" panose="00000506000000000000"/>
                </a:rPr>
                <a:t>Must be accessible from phones as well therefore the design should be created differently for a PC’s screen and a phone screen.</a:t>
              </a:r>
              <a:endParaRPr sz="1200">
                <a:solidFill>
                  <a:schemeClr val="dk1"/>
                </a:solidFill>
                <a:latin typeface="Saira SemiCondensed Light" panose="00000506000000000000"/>
                <a:ea typeface="Saira SemiCondensed Light" panose="00000506000000000000"/>
                <a:cs typeface="Saira SemiCondensed Light" panose="00000506000000000000"/>
                <a:sym typeface="Saira SemiCondensed Light" panose="00000506000000000000"/>
              </a:endParaRPr>
            </a:p>
          </p:txBody>
        </p:sp>
      </p:grpSp>
      <p:grpSp>
        <p:nvGrpSpPr>
          <p:cNvPr id="528" name="Google Shape;528;p29"/>
          <p:cNvGrpSpPr/>
          <p:nvPr/>
        </p:nvGrpSpPr>
        <p:grpSpPr>
          <a:xfrm>
            <a:off x="0" y="1802200"/>
            <a:ext cx="3546900" cy="2563367"/>
            <a:chOff x="0" y="1189989"/>
            <a:chExt cx="3546900" cy="3482836"/>
          </a:xfrm>
        </p:grpSpPr>
        <p:sp>
          <p:nvSpPr>
            <p:cNvPr id="529" name="Google Shape;529;p29"/>
            <p:cNvSpPr/>
            <p:nvPr/>
          </p:nvSpPr>
          <p:spPr>
            <a:xfrm>
              <a:off x="0" y="1189989"/>
              <a:ext cx="3546900" cy="669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a:solidFill>
                    <a:schemeClr val="dk1"/>
                  </a:solidFill>
                  <a:latin typeface="Saira SemiCondensed Light" panose="00000506000000000000"/>
                  <a:ea typeface="Saira SemiCondensed Light" panose="00000506000000000000"/>
                  <a:cs typeface="Saira SemiCondensed Light" panose="00000506000000000000"/>
                  <a:sym typeface="Saira SemiCondensed Light" panose="00000506000000000000"/>
                </a:rPr>
                <a:t>#1</a:t>
              </a:r>
              <a:endParaRPr>
                <a:solidFill>
                  <a:schemeClr val="dk1"/>
                </a:solidFill>
                <a:latin typeface="Saira SemiCondensed Light" panose="00000506000000000000"/>
                <a:ea typeface="Saira SemiCondensed Light" panose="00000506000000000000"/>
                <a:cs typeface="Saira SemiCondensed Light" panose="00000506000000000000"/>
                <a:sym typeface="Saira SemiCondensed Light" panose="00000506000000000000"/>
              </a:endParaRPr>
            </a:p>
          </p:txBody>
        </p:sp>
        <p:sp>
          <p:nvSpPr>
            <p:cNvPr id="530" name="Google Shape;530;p29"/>
            <p:cNvSpPr txBox="1"/>
            <p:nvPr/>
          </p:nvSpPr>
          <p:spPr>
            <a:xfrm>
              <a:off x="655361" y="2057125"/>
              <a:ext cx="2236200" cy="2615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sz="1200">
                  <a:solidFill>
                    <a:schemeClr val="dk1"/>
                  </a:solidFill>
                  <a:latin typeface="Saira SemiCondensed Light" panose="00000506000000000000"/>
                  <a:ea typeface="Saira SemiCondensed Light" panose="00000506000000000000"/>
                  <a:cs typeface="Saira SemiCondensed Light" panose="00000506000000000000"/>
                  <a:sym typeface="Saira SemiCondensed Light" panose="00000506000000000000"/>
                </a:rPr>
                <a:t>As a user, the website must be easy to handle.  The webpage will have a menu where everything is listed and the user can choose to look at whichever they want to with no problems.</a:t>
              </a:r>
              <a:endParaRPr sz="1200">
                <a:solidFill>
                  <a:schemeClr val="dk1"/>
                </a:solidFill>
                <a:latin typeface="Saira SemiCondensed Light" panose="00000506000000000000"/>
                <a:ea typeface="Saira SemiCondensed Light" panose="00000506000000000000"/>
                <a:cs typeface="Saira SemiCondensed Light" panose="00000506000000000000"/>
                <a:sym typeface="Saira SemiCondensed Light" panose="00000506000000000000"/>
              </a:endParaRPr>
            </a:p>
          </p:txBody>
        </p:sp>
      </p:grpSp>
      <p:grpSp>
        <p:nvGrpSpPr>
          <p:cNvPr id="531" name="Google Shape;531;p29"/>
          <p:cNvGrpSpPr/>
          <p:nvPr/>
        </p:nvGrpSpPr>
        <p:grpSpPr>
          <a:xfrm>
            <a:off x="2944204" y="1802043"/>
            <a:ext cx="3305700" cy="2563525"/>
            <a:chOff x="2944204" y="1189775"/>
            <a:chExt cx="3305700" cy="3483050"/>
          </a:xfrm>
        </p:grpSpPr>
        <p:sp>
          <p:nvSpPr>
            <p:cNvPr id="532" name="Google Shape;532;p29"/>
            <p:cNvSpPr/>
            <p:nvPr/>
          </p:nvSpPr>
          <p:spPr>
            <a:xfrm>
              <a:off x="2944204" y="1189775"/>
              <a:ext cx="3305700" cy="669000"/>
            </a:xfrm>
            <a:prstGeom prst="chevron">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a:solidFill>
                    <a:schemeClr val="dk1"/>
                  </a:solidFill>
                  <a:latin typeface="Saira SemiCondensed Light" panose="00000506000000000000"/>
                  <a:ea typeface="Saira SemiCondensed Light" panose="00000506000000000000"/>
                  <a:cs typeface="Saira SemiCondensed Light" panose="00000506000000000000"/>
                  <a:sym typeface="Saira SemiCondensed Light" panose="00000506000000000000"/>
                </a:rPr>
                <a:t>#2</a:t>
              </a:r>
              <a:endParaRPr>
                <a:solidFill>
                  <a:schemeClr val="dk1"/>
                </a:solidFill>
                <a:latin typeface="Saira SemiCondensed Light" panose="00000506000000000000"/>
                <a:ea typeface="Saira SemiCondensed Light" panose="00000506000000000000"/>
                <a:cs typeface="Saira SemiCondensed Light" panose="00000506000000000000"/>
                <a:sym typeface="Saira SemiCondensed Light" panose="00000506000000000000"/>
              </a:endParaRPr>
            </a:p>
          </p:txBody>
        </p:sp>
        <p:sp>
          <p:nvSpPr>
            <p:cNvPr id="533" name="Google Shape;533;p29"/>
            <p:cNvSpPr txBox="1"/>
            <p:nvPr/>
          </p:nvSpPr>
          <p:spPr>
            <a:xfrm>
              <a:off x="3478949" y="2057125"/>
              <a:ext cx="2236200" cy="2615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sz="1200">
                  <a:solidFill>
                    <a:schemeClr val="dk1"/>
                  </a:solidFill>
                  <a:latin typeface="Saira SemiCondensed Light" panose="00000506000000000000"/>
                  <a:ea typeface="Saira SemiCondensed Light" panose="00000506000000000000"/>
                  <a:cs typeface="Saira SemiCondensed Light" panose="00000506000000000000"/>
                  <a:sym typeface="Saira SemiCondensed Light" panose="00000506000000000000"/>
                </a:rPr>
                <a:t>Everyone hates it when they go to a website and they cannot look at it without creating an account first, so that one will be ditched. </a:t>
              </a:r>
              <a:endParaRPr sz="1200">
                <a:solidFill>
                  <a:schemeClr val="dk1"/>
                </a:solidFill>
                <a:latin typeface="Saira SemiCondensed Light" panose="00000506000000000000"/>
                <a:ea typeface="Saira SemiCondensed Light" panose="00000506000000000000"/>
                <a:cs typeface="Saira SemiCondensed Light" panose="00000506000000000000"/>
                <a:sym typeface="Saira SemiCondensed Light" panose="00000506000000000000"/>
              </a:endParaRPr>
            </a:p>
            <a:p>
              <a:pPr marL="0" lvl="0" indent="0" algn="l" rtl="0">
                <a:lnSpc>
                  <a:spcPct val="115000"/>
                </a:lnSpc>
                <a:spcBef>
                  <a:spcPts val="0"/>
                </a:spcBef>
                <a:spcAft>
                  <a:spcPts val="0"/>
                </a:spcAft>
                <a:buNone/>
              </a:pPr>
              <a:r>
                <a:rPr lang="en-GB" sz="1200">
                  <a:solidFill>
                    <a:schemeClr val="dk1"/>
                  </a:solidFill>
                  <a:latin typeface="Saira SemiCondensed Light" panose="00000506000000000000"/>
                  <a:ea typeface="Saira SemiCondensed Light" panose="00000506000000000000"/>
                  <a:cs typeface="Saira SemiCondensed Light" panose="00000506000000000000"/>
                  <a:sym typeface="Saira SemiCondensed Light" panose="00000506000000000000"/>
                </a:rPr>
                <a:t>Also pop ups must be limited if not completely avoided  and they should be related  to the context of the webpage.</a:t>
              </a:r>
              <a:endParaRPr sz="1200">
                <a:solidFill>
                  <a:schemeClr val="dk1"/>
                </a:solidFill>
                <a:latin typeface="Saira SemiCondensed Light" panose="00000506000000000000"/>
                <a:ea typeface="Saira SemiCondensed Light" panose="00000506000000000000"/>
                <a:cs typeface="Saira SemiCondensed Light" panose="00000506000000000000"/>
                <a:sym typeface="Saira SemiCondensed Light" panose="00000506000000000000"/>
              </a:endParaRPr>
            </a:p>
          </p:txBody>
        </p:sp>
      </p:grpSp>
    </p:spTree>
  </p:cSld>
  <p:clrMapOvr>
    <a:masterClrMapping/>
  </p:clrMapOvr>
  <p:transition>
    <p:fade thruBlk="1"/>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537" name="Shape 537"/>
        <p:cNvGrpSpPr/>
        <p:nvPr/>
      </p:nvGrpSpPr>
      <p:grpSpPr>
        <a:xfrm>
          <a:off x="0" y="0"/>
          <a:ext cx="0" cy="0"/>
          <a:chOff x="0" y="0"/>
          <a:chExt cx="0" cy="0"/>
        </a:xfrm>
      </p:grpSpPr>
      <p:sp>
        <p:nvSpPr>
          <p:cNvPr id="538" name="Google Shape;538;p30"/>
          <p:cNvSpPr txBox="1"/>
          <p:nvPr>
            <p:ph type="title"/>
          </p:nvPr>
        </p:nvSpPr>
        <p:spPr>
          <a:xfrm>
            <a:off x="1335085" y="1275775"/>
            <a:ext cx="6475200" cy="5937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GB"/>
              <a:t>How PAGES WILL BE CONNECTED</a:t>
            </a:r>
            <a:endParaRPr lang="en-GB"/>
          </a:p>
          <a:p>
            <a:pPr marL="0" lvl="0" indent="0" algn="l" rtl="0">
              <a:spcBef>
                <a:spcPts val="0"/>
              </a:spcBef>
              <a:spcAft>
                <a:spcPts val="0"/>
              </a:spcAft>
              <a:buNone/>
            </a:pPr>
            <a:r>
              <a:rPr lang="en-GB"/>
              <a:t>&amp; INTERACT</a:t>
            </a:r>
            <a:endParaRPr lang="en-GB"/>
          </a:p>
        </p:txBody>
      </p:sp>
      <p:sp>
        <p:nvSpPr>
          <p:cNvPr id="539" name="Google Shape;539;p30"/>
          <p:cNvSpPr txBox="1"/>
          <p:nvPr>
            <p:ph type="sldNum" idx="12"/>
          </p:nvPr>
        </p:nvSpPr>
        <p:spPr>
          <a:xfrm>
            <a:off x="8552377" y="4673650"/>
            <a:ext cx="4008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GB"/>
            </a:fld>
            <a:endParaRPr lang="en-GB"/>
          </a:p>
        </p:txBody>
      </p:sp>
      <p:sp>
        <p:nvSpPr>
          <p:cNvPr id="540" name="Google Shape;540;p30"/>
          <p:cNvSpPr txBox="1"/>
          <p:nvPr/>
        </p:nvSpPr>
        <p:spPr>
          <a:xfrm>
            <a:off x="1331520" y="2139690"/>
            <a:ext cx="6347700" cy="212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solidFill>
                  <a:srgbClr val="FFFFFF"/>
                </a:solidFill>
                <a:latin typeface="Saira SemiCondensed Light" panose="00000506000000000000"/>
                <a:ea typeface="Saira SemiCondensed Light" panose="00000506000000000000"/>
                <a:cs typeface="Saira SemiCondensed Light" panose="00000506000000000000"/>
                <a:sym typeface="Saira SemiCondensed Light" panose="00000506000000000000"/>
              </a:rPr>
              <a:t>The interaction of the pages is very important, for this project links and menu will be the main points of interaction.</a:t>
            </a:r>
            <a:endParaRPr>
              <a:solidFill>
                <a:srgbClr val="FFFFFF"/>
              </a:solidFill>
              <a:latin typeface="Saira SemiCondensed Light" panose="00000506000000000000"/>
              <a:ea typeface="Saira SemiCondensed Light" panose="00000506000000000000"/>
              <a:cs typeface="Saira SemiCondensed Light" panose="00000506000000000000"/>
              <a:sym typeface="Saira SemiCondensed Light" panose="00000506000000000000"/>
            </a:endParaRPr>
          </a:p>
          <a:p>
            <a:pPr marL="0" lvl="0" indent="0" algn="l" rtl="0">
              <a:spcBef>
                <a:spcPts val="0"/>
              </a:spcBef>
              <a:spcAft>
                <a:spcPts val="0"/>
              </a:spcAft>
              <a:buNone/>
            </a:pPr>
            <a:r>
              <a:rPr lang="en-GB">
                <a:solidFill>
                  <a:srgbClr val="FFFFFF"/>
                </a:solidFill>
                <a:latin typeface="Saira SemiCondensed Light" panose="00000506000000000000"/>
                <a:ea typeface="Saira SemiCondensed Light" panose="00000506000000000000"/>
                <a:cs typeface="Saira SemiCondensed Light" panose="00000506000000000000"/>
                <a:sym typeface="Saira SemiCondensed Light" panose="00000506000000000000"/>
              </a:rPr>
              <a:t>Right next to the website’s name the menu bar will be found, when clicking whatever category the user must be directed to that point possibly </a:t>
            </a:r>
            <a:r>
              <a:rPr lang="en-GB">
                <a:solidFill>
                  <a:srgbClr val="FFFFFF"/>
                </a:solidFill>
                <a:latin typeface="Saira SemiCondensed Light" panose="00000506000000000000"/>
                <a:ea typeface="Saira SemiCondensed Light" panose="00000506000000000000"/>
                <a:cs typeface="Saira SemiCondensed Light" panose="00000506000000000000"/>
                <a:sym typeface="Saira SemiCondensed Light" panose="00000506000000000000"/>
              </a:rPr>
              <a:t>without the need of a new tab as they are still at the website.</a:t>
            </a:r>
            <a:endParaRPr>
              <a:solidFill>
                <a:srgbClr val="FFFFFF"/>
              </a:solidFill>
              <a:latin typeface="Saira SemiCondensed Light" panose="00000506000000000000"/>
              <a:ea typeface="Saira SemiCondensed Light" panose="00000506000000000000"/>
              <a:cs typeface="Saira SemiCondensed Light" panose="00000506000000000000"/>
              <a:sym typeface="Saira SemiCondensed Light" panose="00000506000000000000"/>
            </a:endParaRPr>
          </a:p>
          <a:p>
            <a:pPr marL="0" lvl="0" indent="0" algn="l" rtl="0">
              <a:spcBef>
                <a:spcPts val="0"/>
              </a:spcBef>
              <a:spcAft>
                <a:spcPts val="0"/>
              </a:spcAft>
              <a:buNone/>
            </a:pPr>
            <a:r>
              <a:rPr lang="en-GB">
                <a:solidFill>
                  <a:srgbClr val="FFFFFF"/>
                </a:solidFill>
                <a:latin typeface="Saira SemiCondensed Light" panose="00000506000000000000"/>
                <a:ea typeface="Saira SemiCondensed Light" panose="00000506000000000000"/>
                <a:cs typeface="Saira SemiCondensed Light" panose="00000506000000000000"/>
                <a:sym typeface="Saira SemiCondensed Light" panose="00000506000000000000"/>
              </a:rPr>
              <a:t>However by clicking on links they must be redirected to those websites. For example as my website will be including news from other space agencies, when I put the link under the news, the user must be able to reach to that official website’s news for more detailed explanation.</a:t>
            </a:r>
            <a:endParaRPr>
              <a:solidFill>
                <a:srgbClr val="FFFFFF"/>
              </a:solidFill>
              <a:latin typeface="Saira SemiCondensed Light" panose="00000506000000000000"/>
              <a:ea typeface="Saira SemiCondensed Light" panose="00000506000000000000"/>
              <a:cs typeface="Saira SemiCondensed Light" panose="00000506000000000000"/>
              <a:sym typeface="Saira SemiCondensed Light" panose="00000506000000000000"/>
            </a:endParaRPr>
          </a:p>
        </p:txBody>
      </p:sp>
    </p:spTree>
  </p:cSld>
  <p:clrMapOvr>
    <a:masterClrMapping/>
  </p:clrMapOvr>
  <p:transition>
    <p:fade thruBlk="1"/>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544" name="Shape 544"/>
        <p:cNvGrpSpPr/>
        <p:nvPr/>
      </p:nvGrpSpPr>
      <p:grpSpPr>
        <a:xfrm>
          <a:off x="0" y="0"/>
          <a:ext cx="0" cy="0"/>
          <a:chOff x="0" y="0"/>
          <a:chExt cx="0" cy="0"/>
        </a:xfrm>
      </p:grpSpPr>
      <p:sp>
        <p:nvSpPr>
          <p:cNvPr id="545" name="Google Shape;545;p31"/>
          <p:cNvSpPr txBox="1"/>
          <p:nvPr>
            <p:ph type="sldNum" idx="12"/>
          </p:nvPr>
        </p:nvSpPr>
        <p:spPr>
          <a:xfrm>
            <a:off x="8552377" y="4673650"/>
            <a:ext cx="4008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GB"/>
            </a:fld>
            <a:endParaRPr lang="en-GB"/>
          </a:p>
        </p:txBody>
      </p:sp>
      <p:pic>
        <p:nvPicPr>
          <p:cNvPr id="546" name="Google Shape;546;p31"/>
          <p:cNvPicPr preferRelativeResize="0"/>
          <p:nvPr/>
        </p:nvPicPr>
        <p:blipFill>
          <a:blip r:embed="rId1"/>
          <a:stretch>
            <a:fillRect/>
          </a:stretch>
        </p:blipFill>
        <p:spPr>
          <a:xfrm>
            <a:off x="442275" y="621038"/>
            <a:ext cx="4834975" cy="3681825"/>
          </a:xfrm>
          <a:prstGeom prst="rect">
            <a:avLst/>
          </a:prstGeom>
          <a:noFill/>
          <a:ln>
            <a:noFill/>
          </a:ln>
        </p:spPr>
      </p:pic>
      <p:sp>
        <p:nvSpPr>
          <p:cNvPr id="547" name="Google Shape;547;p31"/>
          <p:cNvSpPr txBox="1"/>
          <p:nvPr/>
        </p:nvSpPr>
        <p:spPr>
          <a:xfrm>
            <a:off x="5526925" y="523700"/>
            <a:ext cx="2927100" cy="4063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solidFill>
                  <a:srgbClr val="FFFFFF"/>
                </a:solidFill>
                <a:latin typeface="Saira SemiCondensed Light" panose="00000506000000000000"/>
                <a:ea typeface="Saira SemiCondensed Light" panose="00000506000000000000"/>
                <a:cs typeface="Saira SemiCondensed Light" panose="00000506000000000000"/>
                <a:sym typeface="Saira SemiCondensed Light" panose="00000506000000000000"/>
              </a:rPr>
              <a:t>The website will have a bar or menu on the left side which will </a:t>
            </a:r>
            <a:r>
              <a:rPr lang="en-GB">
                <a:solidFill>
                  <a:srgbClr val="FFFFFF"/>
                </a:solidFill>
                <a:latin typeface="Saira SemiCondensed Light" panose="00000506000000000000"/>
                <a:ea typeface="Saira SemiCondensed Light" panose="00000506000000000000"/>
                <a:cs typeface="Saira SemiCondensed Light" panose="00000506000000000000"/>
                <a:sym typeface="Saira SemiCondensed Light" panose="00000506000000000000"/>
              </a:rPr>
              <a:t>include</a:t>
            </a:r>
            <a:r>
              <a:rPr lang="en-GB">
                <a:solidFill>
                  <a:srgbClr val="FFFFFF"/>
                </a:solidFill>
                <a:latin typeface="Saira SemiCondensed Light" panose="00000506000000000000"/>
                <a:ea typeface="Saira SemiCondensed Light" panose="00000506000000000000"/>
                <a:cs typeface="Saira SemiCondensed Light" panose="00000506000000000000"/>
                <a:sym typeface="Saira SemiCondensed Light" panose="00000506000000000000"/>
              </a:rPr>
              <a:t> more content. The homepage will be more general and vague information, scrolling down the bar there will be different </a:t>
            </a:r>
            <a:r>
              <a:rPr lang="en-GB">
                <a:solidFill>
                  <a:srgbClr val="FFFFFF"/>
                </a:solidFill>
                <a:latin typeface="Saira SemiCondensed Light" panose="00000506000000000000"/>
                <a:ea typeface="Saira SemiCondensed Light" panose="00000506000000000000"/>
                <a:cs typeface="Saira SemiCondensed Light" panose="00000506000000000000"/>
                <a:sym typeface="Saira SemiCondensed Light" panose="00000506000000000000"/>
              </a:rPr>
              <a:t>categories</a:t>
            </a:r>
            <a:r>
              <a:rPr lang="en-GB">
                <a:solidFill>
                  <a:srgbClr val="FFFFFF"/>
                </a:solidFill>
                <a:latin typeface="Saira SemiCondensed Light" panose="00000506000000000000"/>
                <a:ea typeface="Saira SemiCondensed Light" panose="00000506000000000000"/>
                <a:cs typeface="Saira SemiCondensed Light" panose="00000506000000000000"/>
                <a:sym typeface="Saira SemiCondensed Light" panose="00000506000000000000"/>
              </a:rPr>
              <a:t> such as </a:t>
            </a:r>
            <a:endParaRPr>
              <a:solidFill>
                <a:srgbClr val="FFFFFF"/>
              </a:solidFill>
              <a:latin typeface="Saira SemiCondensed Light" panose="00000506000000000000"/>
              <a:ea typeface="Saira SemiCondensed Light" panose="00000506000000000000"/>
              <a:cs typeface="Saira SemiCondensed Light" panose="00000506000000000000"/>
              <a:sym typeface="Saira SemiCondensed Light" panose="00000506000000000000"/>
            </a:endParaRPr>
          </a:p>
          <a:p>
            <a:pPr marL="0" lvl="0" indent="0" algn="l" rtl="0">
              <a:spcBef>
                <a:spcPts val="0"/>
              </a:spcBef>
              <a:spcAft>
                <a:spcPts val="0"/>
              </a:spcAft>
              <a:buNone/>
            </a:pPr>
            <a:r>
              <a:rPr lang="en-GB">
                <a:solidFill>
                  <a:srgbClr val="FFFFFF"/>
                </a:solidFill>
                <a:latin typeface="Saira SemiCondensed Light" panose="00000506000000000000"/>
                <a:ea typeface="Saira SemiCondensed Light" panose="00000506000000000000"/>
                <a:cs typeface="Saira SemiCondensed Light" panose="00000506000000000000"/>
                <a:sym typeface="Saira SemiCondensed Light" panose="00000506000000000000"/>
              </a:rPr>
              <a:t>Solar System</a:t>
            </a:r>
            <a:endParaRPr>
              <a:solidFill>
                <a:srgbClr val="FFFFFF"/>
              </a:solidFill>
              <a:latin typeface="Saira SemiCondensed Light" panose="00000506000000000000"/>
              <a:ea typeface="Saira SemiCondensed Light" panose="00000506000000000000"/>
              <a:cs typeface="Saira SemiCondensed Light" panose="00000506000000000000"/>
              <a:sym typeface="Saira SemiCondensed Light" panose="00000506000000000000"/>
            </a:endParaRPr>
          </a:p>
          <a:p>
            <a:pPr marL="0" lvl="0" indent="0" algn="l" rtl="0">
              <a:spcBef>
                <a:spcPts val="0"/>
              </a:spcBef>
              <a:spcAft>
                <a:spcPts val="0"/>
              </a:spcAft>
              <a:buNone/>
            </a:pPr>
            <a:r>
              <a:rPr lang="en-GB">
                <a:solidFill>
                  <a:srgbClr val="FFFFFF"/>
                </a:solidFill>
                <a:latin typeface="Saira SemiCondensed Light" panose="00000506000000000000"/>
                <a:ea typeface="Saira SemiCondensed Light" panose="00000506000000000000"/>
                <a:cs typeface="Saira SemiCondensed Light" panose="00000506000000000000"/>
                <a:sym typeface="Saira SemiCondensed Light" panose="00000506000000000000"/>
              </a:rPr>
              <a:t>Exoplanets</a:t>
            </a:r>
            <a:endParaRPr>
              <a:solidFill>
                <a:srgbClr val="FFFFFF"/>
              </a:solidFill>
              <a:latin typeface="Saira SemiCondensed Light" panose="00000506000000000000"/>
              <a:ea typeface="Saira SemiCondensed Light" panose="00000506000000000000"/>
              <a:cs typeface="Saira SemiCondensed Light" panose="00000506000000000000"/>
              <a:sym typeface="Saira SemiCondensed Light" panose="00000506000000000000"/>
            </a:endParaRPr>
          </a:p>
          <a:p>
            <a:pPr marL="0" lvl="0" indent="0" algn="l" rtl="0">
              <a:spcBef>
                <a:spcPts val="0"/>
              </a:spcBef>
              <a:spcAft>
                <a:spcPts val="0"/>
              </a:spcAft>
              <a:buNone/>
            </a:pPr>
            <a:r>
              <a:rPr lang="en-GB">
                <a:solidFill>
                  <a:srgbClr val="FFFFFF"/>
                </a:solidFill>
                <a:latin typeface="Saira SemiCondensed Light" panose="00000506000000000000"/>
                <a:ea typeface="Saira SemiCondensed Light" panose="00000506000000000000"/>
                <a:cs typeface="Saira SemiCondensed Light" panose="00000506000000000000"/>
                <a:sym typeface="Saira SemiCondensed Light" panose="00000506000000000000"/>
              </a:rPr>
              <a:t>….. Theory</a:t>
            </a:r>
            <a:endParaRPr>
              <a:solidFill>
                <a:srgbClr val="FFFFFF"/>
              </a:solidFill>
              <a:latin typeface="Saira SemiCondensed Light" panose="00000506000000000000"/>
              <a:ea typeface="Saira SemiCondensed Light" panose="00000506000000000000"/>
              <a:cs typeface="Saira SemiCondensed Light" panose="00000506000000000000"/>
              <a:sym typeface="Saira SemiCondensed Light" panose="00000506000000000000"/>
            </a:endParaRPr>
          </a:p>
          <a:p>
            <a:pPr marL="0" lvl="0" indent="0" algn="l" rtl="0">
              <a:spcBef>
                <a:spcPts val="0"/>
              </a:spcBef>
              <a:spcAft>
                <a:spcPts val="0"/>
              </a:spcAft>
              <a:buNone/>
            </a:pPr>
            <a:r>
              <a:rPr lang="en-GB">
                <a:solidFill>
                  <a:srgbClr val="FFFFFF"/>
                </a:solidFill>
                <a:latin typeface="Saira SemiCondensed Light" panose="00000506000000000000"/>
                <a:ea typeface="Saira SemiCondensed Light" panose="00000506000000000000"/>
                <a:cs typeface="Saira SemiCondensed Light" panose="00000506000000000000"/>
                <a:sym typeface="Saira SemiCondensed Light" panose="00000506000000000000"/>
              </a:rPr>
              <a:t>e</a:t>
            </a:r>
            <a:r>
              <a:rPr lang="en-GB">
                <a:solidFill>
                  <a:srgbClr val="FFFFFF"/>
                </a:solidFill>
                <a:latin typeface="Saira SemiCondensed Light" panose="00000506000000000000"/>
                <a:ea typeface="Saira SemiCondensed Light" panose="00000506000000000000"/>
                <a:cs typeface="Saira SemiCondensed Light" panose="00000506000000000000"/>
                <a:sym typeface="Saira SemiCondensed Light" panose="00000506000000000000"/>
              </a:rPr>
              <a:t>tc . </a:t>
            </a:r>
            <a:endParaRPr>
              <a:solidFill>
                <a:srgbClr val="FFFFFF"/>
              </a:solidFill>
              <a:latin typeface="Saira SemiCondensed Light" panose="00000506000000000000"/>
              <a:ea typeface="Saira SemiCondensed Light" panose="00000506000000000000"/>
              <a:cs typeface="Saira SemiCondensed Light" panose="00000506000000000000"/>
              <a:sym typeface="Saira SemiCondensed Light" panose="00000506000000000000"/>
            </a:endParaRPr>
          </a:p>
          <a:p>
            <a:pPr marL="0" lvl="0" indent="0" algn="l" rtl="0">
              <a:spcBef>
                <a:spcPts val="0"/>
              </a:spcBef>
              <a:spcAft>
                <a:spcPts val="0"/>
              </a:spcAft>
              <a:buNone/>
            </a:pPr>
            <a:r>
              <a:rPr lang="en-GB">
                <a:solidFill>
                  <a:srgbClr val="FFFFFF"/>
                </a:solidFill>
                <a:latin typeface="Saira SemiCondensed Light" panose="00000506000000000000"/>
                <a:ea typeface="Saira SemiCondensed Light" panose="00000506000000000000"/>
                <a:cs typeface="Saira SemiCondensed Light" panose="00000506000000000000"/>
                <a:sym typeface="Saira SemiCondensed Light" panose="00000506000000000000"/>
              </a:rPr>
              <a:t>When clicking any of them the user must be led to the according subpage within the same website and tab, so they don’t have to open &amp; close a tab everytime they want to navigate somewhere.</a:t>
            </a:r>
            <a:endParaRPr>
              <a:solidFill>
                <a:srgbClr val="FFFFFF"/>
              </a:solidFill>
              <a:latin typeface="Saira SemiCondensed Light" panose="00000506000000000000"/>
              <a:ea typeface="Saira SemiCondensed Light" panose="00000506000000000000"/>
              <a:cs typeface="Saira SemiCondensed Light" panose="00000506000000000000"/>
              <a:sym typeface="Saira SemiCondensed Light" panose="00000506000000000000"/>
            </a:endParaRPr>
          </a:p>
          <a:p>
            <a:pPr marL="0" lvl="0" indent="0" algn="l" rtl="0">
              <a:spcBef>
                <a:spcPts val="0"/>
              </a:spcBef>
              <a:spcAft>
                <a:spcPts val="0"/>
              </a:spcAft>
              <a:buNone/>
            </a:pPr>
            <a:endParaRPr>
              <a:solidFill>
                <a:srgbClr val="FFFFFF"/>
              </a:solidFill>
              <a:latin typeface="Saira SemiCondensed Light" panose="00000506000000000000"/>
              <a:ea typeface="Saira SemiCondensed Light" panose="00000506000000000000"/>
              <a:cs typeface="Saira SemiCondensed Light" panose="00000506000000000000"/>
              <a:sym typeface="Saira SemiCondensed Light" panose="00000506000000000000"/>
            </a:endParaRPr>
          </a:p>
          <a:p>
            <a:pPr marL="0" lvl="0" indent="0" algn="l" rtl="0">
              <a:spcBef>
                <a:spcPts val="0"/>
              </a:spcBef>
              <a:spcAft>
                <a:spcPts val="0"/>
              </a:spcAft>
              <a:buNone/>
            </a:pPr>
            <a:endParaRPr>
              <a:solidFill>
                <a:srgbClr val="FFFFFF"/>
              </a:solidFill>
              <a:latin typeface="Saira SemiCondensed Light" panose="00000506000000000000"/>
              <a:ea typeface="Saira SemiCondensed Light" panose="00000506000000000000"/>
              <a:cs typeface="Saira SemiCondensed Light" panose="00000506000000000000"/>
              <a:sym typeface="Saira SemiCondensed Light" panose="00000506000000000000"/>
            </a:endParaRPr>
          </a:p>
        </p:txBody>
      </p:sp>
    </p:spTree>
  </p:cSld>
  <p:clrMapOvr>
    <a:masterClrMapping/>
  </p:clrMapOvr>
  <p:transition>
    <p:fade thruBlk="1"/>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378" name="Shape 378"/>
        <p:cNvGrpSpPr/>
        <p:nvPr/>
      </p:nvGrpSpPr>
      <p:grpSpPr>
        <a:xfrm>
          <a:off x="0" y="0"/>
          <a:ext cx="0" cy="0"/>
          <a:chOff x="0" y="0"/>
          <a:chExt cx="0" cy="0"/>
        </a:xfrm>
      </p:grpSpPr>
      <p:sp>
        <p:nvSpPr>
          <p:cNvPr id="379" name="Google Shape;379;p14"/>
          <p:cNvSpPr txBox="1"/>
          <p:nvPr>
            <p:ph type="title"/>
          </p:nvPr>
        </p:nvSpPr>
        <p:spPr>
          <a:xfrm>
            <a:off x="1334450" y="805875"/>
            <a:ext cx="6475200" cy="5937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GB"/>
              <a:t>Introduction:</a:t>
            </a:r>
            <a:endParaRPr>
              <a:solidFill>
                <a:schemeClr val="accent1"/>
              </a:solidFill>
            </a:endParaRPr>
          </a:p>
        </p:txBody>
      </p:sp>
      <p:sp>
        <p:nvSpPr>
          <p:cNvPr id="380" name="Google Shape;380;p14"/>
          <p:cNvSpPr txBox="1"/>
          <p:nvPr>
            <p:ph type="body" idx="2"/>
          </p:nvPr>
        </p:nvSpPr>
        <p:spPr>
          <a:xfrm>
            <a:off x="4784196" y="1513150"/>
            <a:ext cx="3025500" cy="2993700"/>
          </a:xfrm>
          <a:prstGeom prst="rect">
            <a:avLst/>
          </a:prstGeom>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panose="020B0604020202020204"/>
              <a:buNone/>
            </a:pPr>
            <a:r>
              <a:rPr lang="en-GB" sz="1500" b="1"/>
              <a:t>The multimedia of the website will include (banners), visual and </a:t>
            </a:r>
            <a:r>
              <a:rPr lang="en-GB" sz="1500" b="1"/>
              <a:t>auditory</a:t>
            </a:r>
            <a:r>
              <a:rPr lang="en-GB" sz="1500" b="1"/>
              <a:t> multimedia such as videos or sound representations. For example there are audios picked from different planets such as Mars or Saturn from satellites and rovers such as Voyager </a:t>
            </a:r>
            <a:r>
              <a:rPr lang="en-GB" sz="1500" b="1"/>
              <a:t>satellites</a:t>
            </a:r>
            <a:r>
              <a:rPr lang="en-GB" sz="1500" b="1"/>
              <a:t>  or Spirit, Opportunity, Sojourner etc.</a:t>
            </a:r>
            <a:endParaRPr sz="1500" b="1"/>
          </a:p>
          <a:p>
            <a:pPr marL="0" lvl="0" indent="0" algn="l" rtl="0">
              <a:spcBef>
                <a:spcPts val="600"/>
              </a:spcBef>
              <a:spcAft>
                <a:spcPts val="600"/>
              </a:spcAft>
              <a:buClr>
                <a:schemeClr val="dk1"/>
              </a:buClr>
              <a:buSzPts val="1100"/>
              <a:buFont typeface="Arial" panose="020B0604020202020204"/>
              <a:buNone/>
            </a:pPr>
            <a:r>
              <a:rPr lang="en-GB" sz="1500" b="1"/>
              <a:t>Gifs will be included as well for a more </a:t>
            </a:r>
            <a:r>
              <a:rPr lang="en-GB" sz="1500" b="1"/>
              <a:t>vivid</a:t>
            </a:r>
            <a:r>
              <a:rPr lang="en-GB" sz="1500" b="1"/>
              <a:t> </a:t>
            </a:r>
            <a:r>
              <a:rPr lang="en-GB" sz="1500" b="1"/>
              <a:t>representation.</a:t>
            </a:r>
            <a:endParaRPr sz="1500" b="1"/>
          </a:p>
        </p:txBody>
      </p:sp>
      <p:sp>
        <p:nvSpPr>
          <p:cNvPr id="381" name="Google Shape;381;p14"/>
          <p:cNvSpPr txBox="1"/>
          <p:nvPr>
            <p:ph type="body" idx="1"/>
          </p:nvPr>
        </p:nvSpPr>
        <p:spPr>
          <a:xfrm>
            <a:off x="1082850" y="1513150"/>
            <a:ext cx="3276900" cy="3160500"/>
          </a:xfrm>
          <a:prstGeom prst="rect">
            <a:avLst/>
          </a:prstGeom>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panose="020B0604020202020204"/>
              <a:buNone/>
            </a:pPr>
            <a:r>
              <a:rPr lang="en-GB" sz="1600"/>
              <a:t>The idea behind the design and programming of the website is to have a space/astronomy themed </a:t>
            </a:r>
            <a:r>
              <a:rPr lang="en-GB" sz="1600"/>
              <a:t>website</a:t>
            </a:r>
            <a:r>
              <a:rPr lang="en-GB" sz="1600"/>
              <a:t>.</a:t>
            </a:r>
            <a:endParaRPr sz="1600"/>
          </a:p>
          <a:p>
            <a:pPr marL="0" lvl="0" indent="0" algn="l" rtl="0">
              <a:spcBef>
                <a:spcPts val="600"/>
              </a:spcBef>
              <a:spcAft>
                <a:spcPts val="0"/>
              </a:spcAft>
              <a:buClr>
                <a:schemeClr val="dk1"/>
              </a:buClr>
              <a:buSzPts val="1100"/>
              <a:buFont typeface="Arial" panose="020B0604020202020204"/>
              <a:buNone/>
            </a:pPr>
            <a:r>
              <a:rPr lang="en-GB" sz="1600"/>
              <a:t>Scientific information will be given about outer space (our own solar system and other ones).</a:t>
            </a:r>
            <a:endParaRPr sz="1600"/>
          </a:p>
          <a:p>
            <a:pPr marL="0" lvl="0" indent="0" algn="l" rtl="0">
              <a:spcBef>
                <a:spcPts val="600"/>
              </a:spcBef>
              <a:spcAft>
                <a:spcPts val="600"/>
              </a:spcAft>
              <a:buClr>
                <a:schemeClr val="dk1"/>
              </a:buClr>
              <a:buSzPts val="1100"/>
              <a:buFont typeface="Arial" panose="020B0604020202020204"/>
              <a:buNone/>
            </a:pPr>
            <a:r>
              <a:rPr lang="en-GB" sz="1600"/>
              <a:t>News regarding new research and space agencies such as NASA, SpaceX etc will also be included.</a:t>
            </a:r>
            <a:endParaRPr sz="1600"/>
          </a:p>
        </p:txBody>
      </p:sp>
      <p:sp>
        <p:nvSpPr>
          <p:cNvPr id="382" name="Google Shape;382;p14"/>
          <p:cNvSpPr txBox="1"/>
          <p:nvPr>
            <p:ph type="sldNum" idx="12"/>
          </p:nvPr>
        </p:nvSpPr>
        <p:spPr>
          <a:xfrm>
            <a:off x="8552377" y="4673650"/>
            <a:ext cx="4008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transition>
    <p:fade thruBlk="1"/>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551" name="Shape 551"/>
        <p:cNvGrpSpPr/>
        <p:nvPr/>
      </p:nvGrpSpPr>
      <p:grpSpPr>
        <a:xfrm>
          <a:off x="0" y="0"/>
          <a:ext cx="0" cy="0"/>
          <a:chOff x="0" y="0"/>
          <a:chExt cx="0" cy="0"/>
        </a:xfrm>
      </p:grpSpPr>
      <p:sp>
        <p:nvSpPr>
          <p:cNvPr id="552" name="Google Shape;552;p32"/>
          <p:cNvSpPr txBox="1"/>
          <p:nvPr>
            <p:ph type="sldNum" idx="12"/>
          </p:nvPr>
        </p:nvSpPr>
        <p:spPr>
          <a:xfrm>
            <a:off x="8552377" y="4673650"/>
            <a:ext cx="4008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GB"/>
            </a:fld>
            <a:endParaRPr lang="en-GB"/>
          </a:p>
        </p:txBody>
      </p:sp>
      <p:pic>
        <p:nvPicPr>
          <p:cNvPr id="553" name="Google Shape;553;p32"/>
          <p:cNvPicPr preferRelativeResize="0"/>
          <p:nvPr/>
        </p:nvPicPr>
        <p:blipFill>
          <a:blip r:embed="rId1"/>
          <a:stretch>
            <a:fillRect/>
          </a:stretch>
        </p:blipFill>
        <p:spPr>
          <a:xfrm>
            <a:off x="912150" y="825750"/>
            <a:ext cx="7319702" cy="3354525"/>
          </a:xfrm>
          <a:prstGeom prst="rect">
            <a:avLst/>
          </a:prstGeom>
          <a:noFill/>
          <a:ln>
            <a:noFill/>
          </a:ln>
        </p:spPr>
      </p:pic>
      <p:sp>
        <p:nvSpPr>
          <p:cNvPr id="554" name="Google Shape;554;p32"/>
          <p:cNvSpPr txBox="1"/>
          <p:nvPr/>
        </p:nvSpPr>
        <p:spPr>
          <a:xfrm>
            <a:off x="1094175" y="4180275"/>
            <a:ext cx="65742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solidFill>
                  <a:srgbClr val="FFFFFF"/>
                </a:solidFill>
                <a:latin typeface="Saira SemiCondensed Light" panose="00000506000000000000"/>
                <a:ea typeface="Saira SemiCondensed Light" panose="00000506000000000000"/>
                <a:cs typeface="Saira SemiCondensed Light" panose="00000506000000000000"/>
                <a:sym typeface="Saira SemiCondensed Light" panose="00000506000000000000"/>
              </a:rPr>
              <a:t>However, when clicking on the news the user must be lead to the page where that news</a:t>
            </a:r>
            <a:endParaRPr>
              <a:solidFill>
                <a:srgbClr val="FFFFFF"/>
              </a:solidFill>
              <a:latin typeface="Saira SemiCondensed Light" panose="00000506000000000000"/>
              <a:ea typeface="Saira SemiCondensed Light" panose="00000506000000000000"/>
              <a:cs typeface="Saira SemiCondensed Light" panose="00000506000000000000"/>
              <a:sym typeface="Saira SemiCondensed Light" panose="00000506000000000000"/>
            </a:endParaRPr>
          </a:p>
          <a:p>
            <a:pPr marL="0" lvl="0" indent="0" algn="l" rtl="0">
              <a:spcBef>
                <a:spcPts val="0"/>
              </a:spcBef>
              <a:spcAft>
                <a:spcPts val="0"/>
              </a:spcAft>
              <a:buNone/>
            </a:pPr>
            <a:r>
              <a:rPr lang="en-GB">
                <a:solidFill>
                  <a:srgbClr val="FFFFFF"/>
                </a:solidFill>
                <a:latin typeface="Saira SemiCondensed Light" panose="00000506000000000000"/>
                <a:ea typeface="Saira SemiCondensed Light" panose="00000506000000000000"/>
                <a:cs typeface="Saira SemiCondensed Light" panose="00000506000000000000"/>
                <a:sym typeface="Saira SemiCondensed Light" panose="00000506000000000000"/>
              </a:rPr>
              <a:t>belongs to so they can read more about it. </a:t>
            </a:r>
            <a:endParaRPr>
              <a:solidFill>
                <a:srgbClr val="FFFFFF"/>
              </a:solidFill>
              <a:latin typeface="Saira SemiCondensed Light" panose="00000506000000000000"/>
              <a:ea typeface="Saira SemiCondensed Light" panose="00000506000000000000"/>
              <a:cs typeface="Saira SemiCondensed Light" panose="00000506000000000000"/>
              <a:sym typeface="Saira SemiCondensed Light" panose="00000506000000000000"/>
            </a:endParaRPr>
          </a:p>
        </p:txBody>
      </p:sp>
    </p:spTree>
  </p:cSld>
  <p:clrMapOvr>
    <a:masterClrMapping/>
  </p:clrMapOvr>
  <p:transition>
    <p:fade thruBlk="1"/>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558" name="Shape 558"/>
        <p:cNvGrpSpPr/>
        <p:nvPr/>
      </p:nvGrpSpPr>
      <p:grpSpPr>
        <a:xfrm>
          <a:off x="0" y="0"/>
          <a:ext cx="0" cy="0"/>
          <a:chOff x="0" y="0"/>
          <a:chExt cx="0" cy="0"/>
        </a:xfrm>
      </p:grpSpPr>
      <p:pic>
        <p:nvPicPr>
          <p:cNvPr id="559" name="Google Shape;559;p33"/>
          <p:cNvPicPr preferRelativeResize="0"/>
          <p:nvPr/>
        </p:nvPicPr>
        <p:blipFill rotWithShape="1">
          <a:blip r:embed="rId1"/>
          <a:srcRect l="6696" t="7017" r="32752" b="2197"/>
          <a:stretch>
            <a:fillRect/>
          </a:stretch>
        </p:blipFill>
        <p:spPr>
          <a:xfrm rot="805688">
            <a:off x="5108417" y="501394"/>
            <a:ext cx="3887168" cy="3887168"/>
          </a:xfrm>
          <a:prstGeom prst="triangle">
            <a:avLst>
              <a:gd name="adj" fmla="val 36600"/>
            </a:avLst>
          </a:prstGeom>
          <a:noFill/>
          <a:ln>
            <a:noFill/>
          </a:ln>
        </p:spPr>
      </p:pic>
      <p:sp>
        <p:nvSpPr>
          <p:cNvPr id="560" name="Google Shape;560;p33"/>
          <p:cNvSpPr txBox="1"/>
          <p:nvPr>
            <p:ph type="ctrTitle" idx="4294967295"/>
          </p:nvPr>
        </p:nvSpPr>
        <p:spPr>
          <a:xfrm>
            <a:off x="704475" y="1971588"/>
            <a:ext cx="4108800" cy="16002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GB" sz="8500"/>
              <a:t>CLIENT’S</a:t>
            </a:r>
            <a:endParaRPr sz="8500"/>
          </a:p>
          <a:p>
            <a:pPr marL="0" lvl="0" indent="0" algn="l" rtl="0">
              <a:spcBef>
                <a:spcPts val="0"/>
              </a:spcBef>
              <a:spcAft>
                <a:spcPts val="0"/>
              </a:spcAft>
              <a:buNone/>
            </a:pPr>
            <a:r>
              <a:rPr lang="en-GB" sz="8500"/>
              <a:t>SIDE</a:t>
            </a:r>
            <a:endParaRPr sz="8500"/>
          </a:p>
        </p:txBody>
      </p:sp>
      <p:sp>
        <p:nvSpPr>
          <p:cNvPr id="561" name="Google Shape;561;p33"/>
          <p:cNvSpPr txBox="1"/>
          <p:nvPr>
            <p:ph type="sldNum" idx="12"/>
          </p:nvPr>
        </p:nvSpPr>
        <p:spPr>
          <a:xfrm>
            <a:off x="8552377" y="4673650"/>
            <a:ext cx="4008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transition>
    <p:fade thruBlk="1"/>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565" name="Shape 565"/>
        <p:cNvGrpSpPr/>
        <p:nvPr/>
      </p:nvGrpSpPr>
      <p:grpSpPr>
        <a:xfrm>
          <a:off x="0" y="0"/>
          <a:ext cx="0" cy="0"/>
          <a:chOff x="0" y="0"/>
          <a:chExt cx="0" cy="0"/>
        </a:xfrm>
      </p:grpSpPr>
      <p:sp>
        <p:nvSpPr>
          <p:cNvPr id="566" name="Google Shape;566;p34"/>
          <p:cNvSpPr txBox="1"/>
          <p:nvPr>
            <p:ph type="title"/>
          </p:nvPr>
        </p:nvSpPr>
        <p:spPr>
          <a:xfrm>
            <a:off x="1259625" y="562725"/>
            <a:ext cx="6475200" cy="5937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GB"/>
              <a:t>Alternatıve homepage THEMES</a:t>
            </a:r>
            <a:endParaRPr lang="en-GB"/>
          </a:p>
        </p:txBody>
      </p:sp>
      <p:sp>
        <p:nvSpPr>
          <p:cNvPr id="567" name="Google Shape;567;p34"/>
          <p:cNvSpPr txBox="1"/>
          <p:nvPr>
            <p:ph type="sldNum" idx="12"/>
          </p:nvPr>
        </p:nvSpPr>
        <p:spPr>
          <a:xfrm>
            <a:off x="8552377" y="4673650"/>
            <a:ext cx="4008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GB"/>
            </a:fld>
            <a:endParaRPr lang="en-GB"/>
          </a:p>
        </p:txBody>
      </p:sp>
      <p:sp>
        <p:nvSpPr>
          <p:cNvPr id="568" name="Google Shape;568;p34"/>
          <p:cNvSpPr txBox="1"/>
          <p:nvPr/>
        </p:nvSpPr>
        <p:spPr>
          <a:xfrm>
            <a:off x="6711750" y="1922975"/>
            <a:ext cx="1969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solidFill>
                  <a:srgbClr val="FFFFFF"/>
                </a:solidFill>
                <a:latin typeface="Saira SemiCondensed Light" panose="00000506000000000000"/>
                <a:ea typeface="Saira SemiCondensed Light" panose="00000506000000000000"/>
                <a:cs typeface="Saira SemiCondensed Light" panose="00000506000000000000"/>
                <a:sym typeface="Saira SemiCondensed Light" panose="00000506000000000000"/>
              </a:rPr>
              <a:t>dark themed</a:t>
            </a:r>
            <a:endParaRPr>
              <a:solidFill>
                <a:srgbClr val="FFFFFF"/>
              </a:solidFill>
              <a:latin typeface="Saira SemiCondensed Light" panose="00000506000000000000"/>
              <a:ea typeface="Saira SemiCondensed Light" panose="00000506000000000000"/>
              <a:cs typeface="Saira SemiCondensed Light" panose="00000506000000000000"/>
              <a:sym typeface="Saira SemiCondensed Light" panose="00000506000000000000"/>
            </a:endParaRPr>
          </a:p>
        </p:txBody>
      </p:sp>
      <p:sp>
        <p:nvSpPr>
          <p:cNvPr id="569" name="Google Shape;569;p34"/>
          <p:cNvSpPr txBox="1"/>
          <p:nvPr/>
        </p:nvSpPr>
        <p:spPr>
          <a:xfrm>
            <a:off x="6627750" y="2763125"/>
            <a:ext cx="2100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FFFFFF"/>
              </a:solidFill>
              <a:latin typeface="Saira SemiCondensed Light" panose="00000506000000000000"/>
              <a:ea typeface="Saira SemiCondensed Light" panose="00000506000000000000"/>
              <a:cs typeface="Saira SemiCondensed Light" panose="00000506000000000000"/>
              <a:sym typeface="Saira SemiCondensed Light" panose="00000506000000000000"/>
            </a:endParaRPr>
          </a:p>
        </p:txBody>
      </p:sp>
      <p:pic>
        <p:nvPicPr>
          <p:cNvPr id="570" name="Google Shape;570;p34"/>
          <p:cNvPicPr preferRelativeResize="0"/>
          <p:nvPr/>
        </p:nvPicPr>
        <p:blipFill>
          <a:blip r:embed="rId1"/>
          <a:stretch>
            <a:fillRect/>
          </a:stretch>
        </p:blipFill>
        <p:spPr>
          <a:xfrm>
            <a:off x="451650" y="1355575"/>
            <a:ext cx="5908008" cy="3364826"/>
          </a:xfrm>
          <a:prstGeom prst="rect">
            <a:avLst/>
          </a:prstGeom>
          <a:noFill/>
          <a:ln>
            <a:noFill/>
          </a:ln>
        </p:spPr>
      </p:pic>
    </p:spTree>
  </p:cSld>
  <p:clrMapOvr>
    <a:masterClrMapping/>
  </p:clrMapOvr>
  <p:transition>
    <p:fade thruBlk="1"/>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574" name="Shape 574"/>
        <p:cNvGrpSpPr/>
        <p:nvPr/>
      </p:nvGrpSpPr>
      <p:grpSpPr>
        <a:xfrm>
          <a:off x="0" y="0"/>
          <a:ext cx="0" cy="0"/>
          <a:chOff x="0" y="0"/>
          <a:chExt cx="0" cy="0"/>
        </a:xfrm>
      </p:grpSpPr>
      <p:sp>
        <p:nvSpPr>
          <p:cNvPr id="575" name="Google Shape;575;p35"/>
          <p:cNvSpPr txBox="1"/>
          <p:nvPr>
            <p:ph type="sldNum" idx="12"/>
          </p:nvPr>
        </p:nvSpPr>
        <p:spPr>
          <a:xfrm>
            <a:off x="8552377" y="4673650"/>
            <a:ext cx="4008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GB"/>
            </a:fld>
            <a:endParaRPr lang="en-GB"/>
          </a:p>
        </p:txBody>
      </p:sp>
      <p:sp>
        <p:nvSpPr>
          <p:cNvPr id="576" name="Google Shape;576;p35"/>
          <p:cNvSpPr txBox="1"/>
          <p:nvPr/>
        </p:nvSpPr>
        <p:spPr>
          <a:xfrm>
            <a:off x="5507550" y="961500"/>
            <a:ext cx="2847000" cy="1046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solidFill>
                  <a:srgbClr val="FFFFFF"/>
                </a:solidFill>
                <a:latin typeface="Saira SemiCondensed Light" panose="00000506000000000000"/>
                <a:ea typeface="Saira SemiCondensed Light" panose="00000506000000000000"/>
                <a:cs typeface="Saira SemiCondensed Light" panose="00000506000000000000"/>
                <a:sym typeface="Saira SemiCondensed Light" panose="00000506000000000000"/>
              </a:rPr>
              <a:t>For more colorful ideas, pastel violet-purple can be used. This looks very similar to the Universe app on androids.  </a:t>
            </a:r>
            <a:endParaRPr>
              <a:solidFill>
                <a:srgbClr val="FFFFFF"/>
              </a:solidFill>
              <a:latin typeface="Saira SemiCondensed Light" panose="00000506000000000000"/>
              <a:ea typeface="Saira SemiCondensed Light" panose="00000506000000000000"/>
              <a:cs typeface="Saira SemiCondensed Light" panose="00000506000000000000"/>
              <a:sym typeface="Saira SemiCondensed Light" panose="00000506000000000000"/>
            </a:endParaRPr>
          </a:p>
        </p:txBody>
      </p:sp>
      <p:sp>
        <p:nvSpPr>
          <p:cNvPr id="577" name="Google Shape;577;p35"/>
          <p:cNvSpPr txBox="1"/>
          <p:nvPr/>
        </p:nvSpPr>
        <p:spPr>
          <a:xfrm>
            <a:off x="5591575" y="2409000"/>
            <a:ext cx="20295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solidFill>
                  <a:srgbClr val="FFFFFF"/>
                </a:solidFill>
                <a:latin typeface="Saira SemiCondensed Light" panose="00000506000000000000"/>
                <a:ea typeface="Saira SemiCondensed Light" panose="00000506000000000000"/>
                <a:cs typeface="Saira SemiCondensed Light" panose="00000506000000000000"/>
                <a:sym typeface="Saira SemiCondensed Light" panose="00000506000000000000"/>
              </a:rPr>
              <a:t>In certain places black and white will be used. </a:t>
            </a:r>
            <a:endParaRPr>
              <a:solidFill>
                <a:srgbClr val="FFFFFF"/>
              </a:solidFill>
              <a:latin typeface="Saira SemiCondensed Light" panose="00000506000000000000"/>
              <a:ea typeface="Saira SemiCondensed Light" panose="00000506000000000000"/>
              <a:cs typeface="Saira SemiCondensed Light" panose="00000506000000000000"/>
              <a:sym typeface="Saira SemiCondensed Light" panose="00000506000000000000"/>
            </a:endParaRPr>
          </a:p>
        </p:txBody>
      </p:sp>
      <p:pic>
        <p:nvPicPr>
          <p:cNvPr id="578" name="Google Shape;578;p35"/>
          <p:cNvPicPr preferRelativeResize="0"/>
          <p:nvPr/>
        </p:nvPicPr>
        <p:blipFill>
          <a:blip r:embed="rId1"/>
          <a:stretch>
            <a:fillRect/>
          </a:stretch>
        </p:blipFill>
        <p:spPr>
          <a:xfrm>
            <a:off x="525800" y="469800"/>
            <a:ext cx="3949325" cy="4002325"/>
          </a:xfrm>
          <a:prstGeom prst="rect">
            <a:avLst/>
          </a:prstGeom>
          <a:noFill/>
          <a:ln>
            <a:noFill/>
          </a:ln>
        </p:spPr>
      </p:pic>
    </p:spTree>
  </p:cSld>
  <p:clrMapOvr>
    <a:masterClrMapping/>
  </p:clrMapOvr>
  <p:transition>
    <p:fade thruBlk="1"/>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582" name="Shape 582"/>
        <p:cNvGrpSpPr/>
        <p:nvPr/>
      </p:nvGrpSpPr>
      <p:grpSpPr>
        <a:xfrm>
          <a:off x="0" y="0"/>
          <a:ext cx="0" cy="0"/>
          <a:chOff x="0" y="0"/>
          <a:chExt cx="0" cy="0"/>
        </a:xfrm>
      </p:grpSpPr>
      <p:sp>
        <p:nvSpPr>
          <p:cNvPr id="583" name="Google Shape;583;p36"/>
          <p:cNvSpPr txBox="1"/>
          <p:nvPr>
            <p:ph type="sldNum" idx="12"/>
          </p:nvPr>
        </p:nvSpPr>
        <p:spPr>
          <a:xfrm>
            <a:off x="8552377" y="4673650"/>
            <a:ext cx="4008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GB"/>
            </a:fld>
            <a:endParaRPr lang="en-GB"/>
          </a:p>
        </p:txBody>
      </p:sp>
      <p:pic>
        <p:nvPicPr>
          <p:cNvPr id="584" name="Google Shape;584;p36"/>
          <p:cNvPicPr preferRelativeResize="0"/>
          <p:nvPr/>
        </p:nvPicPr>
        <p:blipFill>
          <a:blip r:embed="rId1"/>
          <a:stretch>
            <a:fillRect/>
          </a:stretch>
        </p:blipFill>
        <p:spPr>
          <a:xfrm>
            <a:off x="544550" y="488650"/>
            <a:ext cx="4009025" cy="3964275"/>
          </a:xfrm>
          <a:prstGeom prst="rect">
            <a:avLst/>
          </a:prstGeom>
          <a:noFill/>
          <a:ln>
            <a:noFill/>
          </a:ln>
        </p:spPr>
      </p:pic>
      <p:sp>
        <p:nvSpPr>
          <p:cNvPr id="585" name="Google Shape;585;p36"/>
          <p:cNvSpPr txBox="1"/>
          <p:nvPr/>
        </p:nvSpPr>
        <p:spPr>
          <a:xfrm>
            <a:off x="4975475" y="812125"/>
            <a:ext cx="3426000" cy="1046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solidFill>
                  <a:srgbClr val="FFFFFF"/>
                </a:solidFill>
                <a:latin typeface="Saira SemiCondensed Light" panose="00000506000000000000"/>
                <a:ea typeface="Saira SemiCondensed Light" panose="00000506000000000000"/>
                <a:cs typeface="Saira SemiCondensed Light" panose="00000506000000000000"/>
                <a:sym typeface="Saira SemiCondensed Light" panose="00000506000000000000"/>
              </a:rPr>
              <a:t>One more alternative is using hues of brown and beige. The only problem might be that the brown color itself reminds more of Earth rather than exoplanets or space in general.</a:t>
            </a:r>
            <a:endParaRPr>
              <a:solidFill>
                <a:srgbClr val="FFFFFF"/>
              </a:solidFill>
              <a:latin typeface="Saira SemiCondensed Light" panose="00000506000000000000"/>
              <a:ea typeface="Saira SemiCondensed Light" panose="00000506000000000000"/>
              <a:cs typeface="Saira SemiCondensed Light" panose="00000506000000000000"/>
              <a:sym typeface="Saira SemiCondensed Light" panose="00000506000000000000"/>
            </a:endParaRPr>
          </a:p>
        </p:txBody>
      </p:sp>
    </p:spTree>
  </p:cSld>
  <p:clrMapOvr>
    <a:masterClrMapping/>
  </p:clrMapOvr>
  <p:transition>
    <p:fade thruBlk="1"/>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589" name="Shape 589"/>
        <p:cNvGrpSpPr/>
        <p:nvPr/>
      </p:nvGrpSpPr>
      <p:grpSpPr>
        <a:xfrm>
          <a:off x="0" y="0"/>
          <a:ext cx="0" cy="0"/>
          <a:chOff x="0" y="0"/>
          <a:chExt cx="0" cy="0"/>
        </a:xfrm>
      </p:grpSpPr>
      <p:sp>
        <p:nvSpPr>
          <p:cNvPr id="590" name="Google Shape;590;p37"/>
          <p:cNvSpPr txBox="1"/>
          <p:nvPr>
            <p:ph type="sldNum" idx="12"/>
          </p:nvPr>
        </p:nvSpPr>
        <p:spPr>
          <a:xfrm>
            <a:off x="8552377" y="4673650"/>
            <a:ext cx="4008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GB"/>
            </a:fld>
            <a:endParaRPr lang="en-GB"/>
          </a:p>
        </p:txBody>
      </p:sp>
      <p:sp>
        <p:nvSpPr>
          <p:cNvPr id="591" name="Google Shape;591;p37"/>
          <p:cNvSpPr txBox="1"/>
          <p:nvPr/>
        </p:nvSpPr>
        <p:spPr>
          <a:xfrm>
            <a:off x="486300" y="364725"/>
            <a:ext cx="7509600" cy="7665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n-GB" sz="4200">
                <a:solidFill>
                  <a:schemeClr val="dk1"/>
                </a:solidFill>
                <a:latin typeface="Bebas Neue" panose="020B0606020202050201"/>
                <a:ea typeface="Bebas Neue" panose="020B0606020202050201"/>
                <a:cs typeface="Bebas Neue" panose="020B0606020202050201"/>
                <a:sym typeface="Bebas Neue" panose="020B0606020202050201"/>
              </a:rPr>
              <a:t>Alternatıve homepage DESIGNS</a:t>
            </a:r>
            <a:endParaRPr>
              <a:latin typeface="Saira SemiCondensed Light" panose="00000506000000000000"/>
              <a:ea typeface="Saira SemiCondensed Light" panose="00000506000000000000"/>
              <a:cs typeface="Saira SemiCondensed Light" panose="00000506000000000000"/>
              <a:sym typeface="Saira SemiCondensed Light" panose="00000506000000000000"/>
            </a:endParaRPr>
          </a:p>
        </p:txBody>
      </p:sp>
      <p:sp>
        <p:nvSpPr>
          <p:cNvPr id="592" name="Google Shape;592;p37"/>
          <p:cNvSpPr txBox="1"/>
          <p:nvPr/>
        </p:nvSpPr>
        <p:spPr>
          <a:xfrm>
            <a:off x="6677200" y="1458875"/>
            <a:ext cx="2356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solidFill>
                  <a:srgbClr val="FFFFFF"/>
                </a:solidFill>
                <a:latin typeface="Saira SemiCondensed Light" panose="00000506000000000000"/>
                <a:ea typeface="Saira SemiCondensed Light" panose="00000506000000000000"/>
                <a:cs typeface="Saira SemiCondensed Light" panose="00000506000000000000"/>
                <a:sym typeface="Saira SemiCondensed Light" panose="00000506000000000000"/>
              </a:rPr>
              <a:t>Banner is included.</a:t>
            </a:r>
            <a:endParaRPr>
              <a:solidFill>
                <a:srgbClr val="FFFFFF"/>
              </a:solidFill>
              <a:latin typeface="Saira SemiCondensed Light" panose="00000506000000000000"/>
              <a:ea typeface="Saira SemiCondensed Light" panose="00000506000000000000"/>
              <a:cs typeface="Saira SemiCondensed Light" panose="00000506000000000000"/>
              <a:sym typeface="Saira SemiCondensed Light" panose="00000506000000000000"/>
            </a:endParaRPr>
          </a:p>
        </p:txBody>
      </p:sp>
      <p:pic>
        <p:nvPicPr>
          <p:cNvPr id="593" name="Google Shape;593;p37"/>
          <p:cNvPicPr preferRelativeResize="0"/>
          <p:nvPr/>
        </p:nvPicPr>
        <p:blipFill>
          <a:blip r:embed="rId1"/>
          <a:stretch>
            <a:fillRect/>
          </a:stretch>
        </p:blipFill>
        <p:spPr>
          <a:xfrm>
            <a:off x="367475" y="1227525"/>
            <a:ext cx="6160076" cy="3618726"/>
          </a:xfrm>
          <a:prstGeom prst="rect">
            <a:avLst/>
          </a:prstGeom>
          <a:noFill/>
          <a:ln>
            <a:noFill/>
          </a:ln>
        </p:spPr>
      </p:pic>
    </p:spTree>
  </p:cSld>
  <p:clrMapOvr>
    <a:masterClrMapping/>
  </p:clrMapOvr>
  <p:transition>
    <p:fade thruBlk="1"/>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597" name="Shape 597"/>
        <p:cNvGrpSpPr/>
        <p:nvPr/>
      </p:nvGrpSpPr>
      <p:grpSpPr>
        <a:xfrm>
          <a:off x="0" y="0"/>
          <a:ext cx="0" cy="0"/>
          <a:chOff x="0" y="0"/>
          <a:chExt cx="0" cy="0"/>
        </a:xfrm>
      </p:grpSpPr>
      <p:sp>
        <p:nvSpPr>
          <p:cNvPr id="598" name="Google Shape;598;p38"/>
          <p:cNvSpPr txBox="1"/>
          <p:nvPr>
            <p:ph type="sldNum" idx="12"/>
          </p:nvPr>
        </p:nvSpPr>
        <p:spPr>
          <a:xfrm>
            <a:off x="8552377" y="4673650"/>
            <a:ext cx="4008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GB"/>
            </a:fld>
            <a:endParaRPr lang="en-GB"/>
          </a:p>
        </p:txBody>
      </p:sp>
      <p:sp>
        <p:nvSpPr>
          <p:cNvPr id="599" name="Google Shape;599;p38"/>
          <p:cNvSpPr txBox="1"/>
          <p:nvPr/>
        </p:nvSpPr>
        <p:spPr>
          <a:xfrm>
            <a:off x="6879775" y="1456225"/>
            <a:ext cx="20163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solidFill>
                  <a:srgbClr val="FFFFFF"/>
                </a:solidFill>
                <a:latin typeface="Saira SemiCondensed Light" panose="00000506000000000000"/>
                <a:ea typeface="Saira SemiCondensed Light" panose="00000506000000000000"/>
                <a:cs typeface="Saira SemiCondensed Light" panose="00000506000000000000"/>
                <a:sym typeface="Saira SemiCondensed Light" panose="00000506000000000000"/>
              </a:rPr>
              <a:t>The news is at the bottom.</a:t>
            </a:r>
            <a:endParaRPr>
              <a:solidFill>
                <a:srgbClr val="FFFFFF"/>
              </a:solidFill>
              <a:latin typeface="Saira SemiCondensed Light" panose="00000506000000000000"/>
              <a:ea typeface="Saira SemiCondensed Light" panose="00000506000000000000"/>
              <a:cs typeface="Saira SemiCondensed Light" panose="00000506000000000000"/>
              <a:sym typeface="Saira SemiCondensed Light" panose="00000506000000000000"/>
            </a:endParaRPr>
          </a:p>
        </p:txBody>
      </p:sp>
      <p:pic>
        <p:nvPicPr>
          <p:cNvPr id="600" name="Google Shape;600;p38"/>
          <p:cNvPicPr preferRelativeResize="0"/>
          <p:nvPr/>
        </p:nvPicPr>
        <p:blipFill>
          <a:blip r:embed="rId1"/>
          <a:stretch>
            <a:fillRect/>
          </a:stretch>
        </p:blipFill>
        <p:spPr>
          <a:xfrm>
            <a:off x="591950" y="797675"/>
            <a:ext cx="6067200" cy="3794076"/>
          </a:xfrm>
          <a:prstGeom prst="rect">
            <a:avLst/>
          </a:prstGeom>
          <a:noFill/>
          <a:ln>
            <a:noFill/>
          </a:ln>
        </p:spPr>
      </p:pic>
    </p:spTree>
  </p:cSld>
  <p:clrMapOvr>
    <a:masterClrMapping/>
  </p:clrMapOvr>
  <p:transition>
    <p:fade thruBlk="1"/>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604" name="Shape 604"/>
        <p:cNvGrpSpPr/>
        <p:nvPr/>
      </p:nvGrpSpPr>
      <p:grpSpPr>
        <a:xfrm>
          <a:off x="0" y="0"/>
          <a:ext cx="0" cy="0"/>
          <a:chOff x="0" y="0"/>
          <a:chExt cx="0" cy="0"/>
        </a:xfrm>
      </p:grpSpPr>
      <p:sp>
        <p:nvSpPr>
          <p:cNvPr id="605" name="Google Shape;605;p39"/>
          <p:cNvSpPr txBox="1"/>
          <p:nvPr>
            <p:ph type="sldNum" idx="12"/>
          </p:nvPr>
        </p:nvSpPr>
        <p:spPr>
          <a:xfrm>
            <a:off x="8552377" y="4673650"/>
            <a:ext cx="4008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GB"/>
            </a:fld>
            <a:endParaRPr lang="en-GB"/>
          </a:p>
        </p:txBody>
      </p:sp>
      <p:sp>
        <p:nvSpPr>
          <p:cNvPr id="606" name="Google Shape;606;p39"/>
          <p:cNvSpPr txBox="1"/>
          <p:nvPr/>
        </p:nvSpPr>
        <p:spPr>
          <a:xfrm>
            <a:off x="6415350" y="1926475"/>
            <a:ext cx="26652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solidFill>
                  <a:srgbClr val="FFFFFF"/>
                </a:solidFill>
                <a:latin typeface="Saira SemiCondensed Light" panose="00000506000000000000"/>
                <a:ea typeface="Saira SemiCondensed Light" panose="00000506000000000000"/>
                <a:cs typeface="Saira SemiCondensed Light" panose="00000506000000000000"/>
                <a:sym typeface="Saira SemiCondensed Light" panose="00000506000000000000"/>
              </a:rPr>
              <a:t>The menu has an up and down button</a:t>
            </a:r>
            <a:endParaRPr>
              <a:solidFill>
                <a:srgbClr val="FFFFFF"/>
              </a:solidFill>
              <a:latin typeface="Saira SemiCondensed Light" panose="00000506000000000000"/>
              <a:ea typeface="Saira SemiCondensed Light" panose="00000506000000000000"/>
              <a:cs typeface="Saira SemiCondensed Light" panose="00000506000000000000"/>
              <a:sym typeface="Saira SemiCondensed Light" panose="00000506000000000000"/>
            </a:endParaRPr>
          </a:p>
        </p:txBody>
      </p:sp>
      <p:pic>
        <p:nvPicPr>
          <p:cNvPr id="607" name="Google Shape;607;p39"/>
          <p:cNvPicPr preferRelativeResize="0"/>
          <p:nvPr/>
        </p:nvPicPr>
        <p:blipFill>
          <a:blip r:embed="rId1"/>
          <a:stretch>
            <a:fillRect/>
          </a:stretch>
        </p:blipFill>
        <p:spPr>
          <a:xfrm>
            <a:off x="292675" y="599088"/>
            <a:ext cx="6057626" cy="3270375"/>
          </a:xfrm>
          <a:prstGeom prst="rect">
            <a:avLst/>
          </a:prstGeom>
          <a:noFill/>
          <a:ln>
            <a:noFill/>
          </a:ln>
        </p:spPr>
      </p:pic>
    </p:spTree>
  </p:cSld>
  <p:clrMapOvr>
    <a:masterClrMapping/>
  </p:clrMapOvr>
  <p:transition>
    <p:fade thruBlk="1"/>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611" name="Shape 611"/>
        <p:cNvGrpSpPr/>
        <p:nvPr/>
      </p:nvGrpSpPr>
      <p:grpSpPr>
        <a:xfrm>
          <a:off x="0" y="0"/>
          <a:ext cx="0" cy="0"/>
          <a:chOff x="0" y="0"/>
          <a:chExt cx="0" cy="0"/>
        </a:xfrm>
      </p:grpSpPr>
      <p:sp>
        <p:nvSpPr>
          <p:cNvPr id="612" name="Google Shape;612;p40"/>
          <p:cNvSpPr txBox="1"/>
          <p:nvPr>
            <p:ph type="sldNum" idx="12"/>
          </p:nvPr>
        </p:nvSpPr>
        <p:spPr>
          <a:xfrm>
            <a:off x="8552377" y="4673650"/>
            <a:ext cx="4008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GB"/>
            </a:fld>
            <a:endParaRPr lang="en-GB"/>
          </a:p>
        </p:txBody>
      </p:sp>
      <p:sp>
        <p:nvSpPr>
          <p:cNvPr id="613" name="Google Shape;613;p40"/>
          <p:cNvSpPr txBox="1"/>
          <p:nvPr/>
        </p:nvSpPr>
        <p:spPr>
          <a:xfrm>
            <a:off x="5983625" y="914825"/>
            <a:ext cx="25689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solidFill>
                  <a:srgbClr val="FFFFFF"/>
                </a:solidFill>
                <a:latin typeface="Saira SemiCondensed Light" panose="00000506000000000000"/>
                <a:ea typeface="Saira SemiCondensed Light" panose="00000506000000000000"/>
                <a:cs typeface="Saira SemiCondensed Light" panose="00000506000000000000"/>
                <a:sym typeface="Saira SemiCondensed Light" panose="00000506000000000000"/>
              </a:rPr>
              <a:t>In this case, there is no news from other websites or space agencies.</a:t>
            </a:r>
            <a:endParaRPr>
              <a:solidFill>
                <a:srgbClr val="FFFFFF"/>
              </a:solidFill>
              <a:latin typeface="Saira SemiCondensed Light" panose="00000506000000000000"/>
              <a:ea typeface="Saira SemiCondensed Light" panose="00000506000000000000"/>
              <a:cs typeface="Saira SemiCondensed Light" panose="00000506000000000000"/>
              <a:sym typeface="Saira SemiCondensed Light" panose="00000506000000000000"/>
            </a:endParaRPr>
          </a:p>
        </p:txBody>
      </p:sp>
      <p:pic>
        <p:nvPicPr>
          <p:cNvPr id="614" name="Google Shape;614;p40"/>
          <p:cNvPicPr preferRelativeResize="0"/>
          <p:nvPr/>
        </p:nvPicPr>
        <p:blipFill>
          <a:blip r:embed="rId1"/>
          <a:stretch>
            <a:fillRect/>
          </a:stretch>
        </p:blipFill>
        <p:spPr>
          <a:xfrm>
            <a:off x="208500" y="778975"/>
            <a:ext cx="5678825" cy="3460962"/>
          </a:xfrm>
          <a:prstGeom prst="rect">
            <a:avLst/>
          </a:prstGeom>
          <a:noFill/>
          <a:ln>
            <a:noFill/>
          </a:ln>
        </p:spPr>
      </p:pic>
    </p:spTree>
  </p:cSld>
  <p:clrMapOvr>
    <a:masterClrMapping/>
  </p:clrMapOvr>
  <p:transition>
    <p:fade thruBlk="1"/>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386" name="Shape 386"/>
        <p:cNvGrpSpPr/>
        <p:nvPr/>
      </p:nvGrpSpPr>
      <p:grpSpPr>
        <a:xfrm>
          <a:off x="0" y="0"/>
          <a:ext cx="0" cy="0"/>
          <a:chOff x="0" y="0"/>
          <a:chExt cx="0" cy="0"/>
        </a:xfrm>
      </p:grpSpPr>
      <p:sp>
        <p:nvSpPr>
          <p:cNvPr id="387" name="Google Shape;387;p15"/>
          <p:cNvSpPr txBox="1"/>
          <p:nvPr>
            <p:ph type="ctrTitle"/>
          </p:nvPr>
        </p:nvSpPr>
        <p:spPr>
          <a:xfrm>
            <a:off x="923725" y="527888"/>
            <a:ext cx="6475200" cy="7989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GB"/>
              <a:t>GIFS:</a:t>
            </a:r>
            <a:endParaRPr lang="en-GB"/>
          </a:p>
        </p:txBody>
      </p:sp>
      <p:pic>
        <p:nvPicPr>
          <p:cNvPr id="388" name="Google Shape;388;p15"/>
          <p:cNvPicPr preferRelativeResize="0"/>
          <p:nvPr/>
        </p:nvPicPr>
        <p:blipFill>
          <a:blip r:embed="rId1"/>
          <a:stretch>
            <a:fillRect/>
          </a:stretch>
        </p:blipFill>
        <p:spPr>
          <a:xfrm>
            <a:off x="3785225" y="1326802"/>
            <a:ext cx="2639450" cy="1099750"/>
          </a:xfrm>
          <a:prstGeom prst="rect">
            <a:avLst/>
          </a:prstGeom>
          <a:noFill/>
          <a:ln>
            <a:noFill/>
          </a:ln>
        </p:spPr>
      </p:pic>
      <p:pic>
        <p:nvPicPr>
          <p:cNvPr id="389" name="Google Shape;389;p15"/>
          <p:cNvPicPr preferRelativeResize="0"/>
          <p:nvPr/>
        </p:nvPicPr>
        <p:blipFill>
          <a:blip r:embed="rId2"/>
          <a:stretch>
            <a:fillRect/>
          </a:stretch>
        </p:blipFill>
        <p:spPr>
          <a:xfrm>
            <a:off x="6697875" y="574650"/>
            <a:ext cx="2228300" cy="1003737"/>
          </a:xfrm>
          <a:prstGeom prst="rect">
            <a:avLst/>
          </a:prstGeom>
          <a:noFill/>
          <a:ln>
            <a:noFill/>
          </a:ln>
        </p:spPr>
      </p:pic>
      <p:pic>
        <p:nvPicPr>
          <p:cNvPr id="390" name="Google Shape;390;p15"/>
          <p:cNvPicPr preferRelativeResize="0"/>
          <p:nvPr/>
        </p:nvPicPr>
        <p:blipFill>
          <a:blip r:embed="rId3"/>
          <a:stretch>
            <a:fillRect/>
          </a:stretch>
        </p:blipFill>
        <p:spPr>
          <a:xfrm>
            <a:off x="246200" y="1326800"/>
            <a:ext cx="3048000" cy="2286000"/>
          </a:xfrm>
          <a:prstGeom prst="rect">
            <a:avLst/>
          </a:prstGeom>
          <a:noFill/>
          <a:ln>
            <a:noFill/>
          </a:ln>
        </p:spPr>
      </p:pic>
      <p:pic>
        <p:nvPicPr>
          <p:cNvPr id="391" name="Google Shape;391;p15"/>
          <p:cNvPicPr preferRelativeResize="0"/>
          <p:nvPr/>
        </p:nvPicPr>
        <p:blipFill>
          <a:blip r:embed="rId4"/>
          <a:stretch>
            <a:fillRect/>
          </a:stretch>
        </p:blipFill>
        <p:spPr>
          <a:xfrm>
            <a:off x="3785225" y="3076375"/>
            <a:ext cx="2912650" cy="1638373"/>
          </a:xfrm>
          <a:prstGeom prst="rect">
            <a:avLst/>
          </a:prstGeom>
          <a:noFill/>
          <a:ln>
            <a:noFill/>
          </a:ln>
        </p:spPr>
      </p:pic>
      <p:pic>
        <p:nvPicPr>
          <p:cNvPr id="392" name="Google Shape;392;p15"/>
          <p:cNvPicPr preferRelativeResize="0"/>
          <p:nvPr/>
        </p:nvPicPr>
        <p:blipFill>
          <a:blip r:embed="rId5"/>
          <a:stretch>
            <a:fillRect/>
          </a:stretch>
        </p:blipFill>
        <p:spPr>
          <a:xfrm>
            <a:off x="7527600" y="2657475"/>
            <a:ext cx="1905000" cy="1905000"/>
          </a:xfrm>
          <a:prstGeom prst="rect">
            <a:avLst/>
          </a:prstGeom>
          <a:noFill/>
          <a:ln>
            <a:noFill/>
          </a:ln>
        </p:spPr>
      </p:pic>
    </p:spTree>
  </p:cSld>
  <p:clrMapOvr>
    <a:masterClrMapping/>
  </p:clrMapOvr>
  <p:transition>
    <p:fade thruBlk="1"/>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396" name="Shape 396"/>
        <p:cNvGrpSpPr/>
        <p:nvPr/>
      </p:nvGrpSpPr>
      <p:grpSpPr>
        <a:xfrm>
          <a:off x="0" y="0"/>
          <a:ext cx="0" cy="0"/>
          <a:chOff x="0" y="0"/>
          <a:chExt cx="0" cy="0"/>
        </a:xfrm>
      </p:grpSpPr>
      <p:sp>
        <p:nvSpPr>
          <p:cNvPr id="397" name="Google Shape;397;p16"/>
          <p:cNvSpPr txBox="1"/>
          <p:nvPr/>
        </p:nvSpPr>
        <p:spPr>
          <a:xfrm>
            <a:off x="607875" y="1917100"/>
            <a:ext cx="75096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100" u="sng">
                <a:solidFill>
                  <a:schemeClr val="hlink"/>
                </a:solidFill>
                <a:hlinkClick r:id="rId1"/>
              </a:rPr>
              <a:t>All Planet Sounds From Space (In our Solar System) - YouTube</a:t>
            </a:r>
            <a:endParaRPr>
              <a:solidFill>
                <a:srgbClr val="FFFFFF"/>
              </a:solidFill>
              <a:latin typeface="Saira SemiCondensed Light" panose="00000506000000000000"/>
              <a:ea typeface="Saira SemiCondensed Light" panose="00000506000000000000"/>
              <a:cs typeface="Saira SemiCondensed Light" panose="00000506000000000000"/>
              <a:sym typeface="Saira SemiCondensed Light" panose="00000506000000000000"/>
            </a:endParaRPr>
          </a:p>
        </p:txBody>
      </p:sp>
      <p:sp>
        <p:nvSpPr>
          <p:cNvPr id="398" name="Google Shape;398;p16"/>
          <p:cNvSpPr txBox="1"/>
          <p:nvPr>
            <p:ph type="ctrTitle" idx="4294967295"/>
          </p:nvPr>
        </p:nvSpPr>
        <p:spPr>
          <a:xfrm>
            <a:off x="763975" y="355275"/>
            <a:ext cx="6475200" cy="11598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GB"/>
              <a:t>Audıtory multımedıa</a:t>
            </a:r>
            <a:endParaRPr lang="en-GB"/>
          </a:p>
        </p:txBody>
      </p:sp>
      <p:sp>
        <p:nvSpPr>
          <p:cNvPr id="399" name="Google Shape;399;p16"/>
          <p:cNvSpPr txBox="1"/>
          <p:nvPr>
            <p:ph type="sldNum" idx="12"/>
          </p:nvPr>
        </p:nvSpPr>
        <p:spPr>
          <a:xfrm>
            <a:off x="8552377" y="4673650"/>
            <a:ext cx="4008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transition>
    <p:fade thruBlk="1"/>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403" name="Shape 403"/>
        <p:cNvGrpSpPr/>
        <p:nvPr/>
      </p:nvGrpSpPr>
      <p:grpSpPr>
        <a:xfrm>
          <a:off x="0" y="0"/>
          <a:ext cx="0" cy="0"/>
          <a:chOff x="0" y="0"/>
          <a:chExt cx="0" cy="0"/>
        </a:xfrm>
      </p:grpSpPr>
      <p:grpSp>
        <p:nvGrpSpPr>
          <p:cNvPr id="404" name="Google Shape;404;p17"/>
          <p:cNvGrpSpPr/>
          <p:nvPr/>
        </p:nvGrpSpPr>
        <p:grpSpPr>
          <a:xfrm>
            <a:off x="2349926" y="213543"/>
            <a:ext cx="5259934" cy="2754851"/>
            <a:chOff x="2349926" y="213543"/>
            <a:chExt cx="5259934" cy="2754851"/>
          </a:xfrm>
        </p:grpSpPr>
        <p:sp>
          <p:nvSpPr>
            <p:cNvPr id="405" name="Google Shape;405;p17"/>
            <p:cNvSpPr/>
            <p:nvPr/>
          </p:nvSpPr>
          <p:spPr>
            <a:xfrm>
              <a:off x="4239293" y="1522783"/>
              <a:ext cx="351417" cy="335544"/>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406" name="Google Shape;406;p17"/>
            <p:cNvGrpSpPr/>
            <p:nvPr/>
          </p:nvGrpSpPr>
          <p:grpSpPr>
            <a:xfrm>
              <a:off x="5021725" y="1462446"/>
              <a:ext cx="1505529" cy="1505948"/>
              <a:chOff x="6654650" y="3665275"/>
              <a:chExt cx="409100" cy="409125"/>
            </a:xfrm>
          </p:grpSpPr>
          <p:sp>
            <p:nvSpPr>
              <p:cNvPr id="407" name="Google Shape;407;p17"/>
              <p:cNvSpPr/>
              <p:nvPr/>
            </p:nvSpPr>
            <p:spPr>
              <a:xfrm>
                <a:off x="6808525" y="3819150"/>
                <a:ext cx="211875" cy="211900"/>
              </a:xfrm>
              <a:custGeom>
                <a:avLst/>
                <a:gdLst/>
                <a:ahLst/>
                <a:cxnLst/>
                <a:rect l="l" t="t" r="r" b="b"/>
                <a:pathLst>
                  <a:path w="8475" h="8476" extrusionOk="0">
                    <a:moveTo>
                      <a:pt x="8157" y="0"/>
                    </a:moveTo>
                    <a:lnTo>
                      <a:pt x="7327" y="1075"/>
                    </a:lnTo>
                    <a:lnTo>
                      <a:pt x="6399" y="2150"/>
                    </a:lnTo>
                    <a:lnTo>
                      <a:pt x="5422" y="3249"/>
                    </a:lnTo>
                    <a:lnTo>
                      <a:pt x="4347" y="4348"/>
                    </a:lnTo>
                    <a:lnTo>
                      <a:pt x="3248" y="5422"/>
                    </a:lnTo>
                    <a:lnTo>
                      <a:pt x="2149" y="6399"/>
                    </a:lnTo>
                    <a:lnTo>
                      <a:pt x="1075" y="7327"/>
                    </a:lnTo>
                    <a:lnTo>
                      <a:pt x="0" y="8158"/>
                    </a:lnTo>
                    <a:lnTo>
                      <a:pt x="440" y="8280"/>
                    </a:lnTo>
                    <a:lnTo>
                      <a:pt x="855" y="8377"/>
                    </a:lnTo>
                    <a:lnTo>
                      <a:pt x="1294" y="8426"/>
                    </a:lnTo>
                    <a:lnTo>
                      <a:pt x="1734" y="8475"/>
                    </a:lnTo>
                    <a:lnTo>
                      <a:pt x="2174" y="8475"/>
                    </a:lnTo>
                    <a:lnTo>
                      <a:pt x="2613" y="8451"/>
                    </a:lnTo>
                    <a:lnTo>
                      <a:pt x="3028" y="8402"/>
                    </a:lnTo>
                    <a:lnTo>
                      <a:pt x="3468" y="8304"/>
                    </a:lnTo>
                    <a:lnTo>
                      <a:pt x="3883" y="8207"/>
                    </a:lnTo>
                    <a:lnTo>
                      <a:pt x="4323" y="8060"/>
                    </a:lnTo>
                    <a:lnTo>
                      <a:pt x="4714" y="7889"/>
                    </a:lnTo>
                    <a:lnTo>
                      <a:pt x="5129" y="7694"/>
                    </a:lnTo>
                    <a:lnTo>
                      <a:pt x="5520" y="7449"/>
                    </a:lnTo>
                    <a:lnTo>
                      <a:pt x="5886" y="7205"/>
                    </a:lnTo>
                    <a:lnTo>
                      <a:pt x="6252" y="6912"/>
                    </a:lnTo>
                    <a:lnTo>
                      <a:pt x="6594" y="6595"/>
                    </a:lnTo>
                    <a:lnTo>
                      <a:pt x="6912" y="6253"/>
                    </a:lnTo>
                    <a:lnTo>
                      <a:pt x="7205" y="5886"/>
                    </a:lnTo>
                    <a:lnTo>
                      <a:pt x="7449" y="5520"/>
                    </a:lnTo>
                    <a:lnTo>
                      <a:pt x="7693" y="5129"/>
                    </a:lnTo>
                    <a:lnTo>
                      <a:pt x="7889" y="4714"/>
                    </a:lnTo>
                    <a:lnTo>
                      <a:pt x="8060" y="4323"/>
                    </a:lnTo>
                    <a:lnTo>
                      <a:pt x="8206" y="3884"/>
                    </a:lnTo>
                    <a:lnTo>
                      <a:pt x="8304" y="3468"/>
                    </a:lnTo>
                    <a:lnTo>
                      <a:pt x="8402" y="3029"/>
                    </a:lnTo>
                    <a:lnTo>
                      <a:pt x="8450" y="2614"/>
                    </a:lnTo>
                    <a:lnTo>
                      <a:pt x="8475" y="2174"/>
                    </a:lnTo>
                    <a:lnTo>
                      <a:pt x="8475" y="1734"/>
                    </a:lnTo>
                    <a:lnTo>
                      <a:pt x="8426" y="1295"/>
                    </a:lnTo>
                    <a:lnTo>
                      <a:pt x="8377" y="855"/>
                    </a:lnTo>
                    <a:lnTo>
                      <a:pt x="8279" y="440"/>
                    </a:lnTo>
                    <a:lnTo>
                      <a:pt x="815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8" name="Google Shape;408;p17"/>
              <p:cNvSpPr/>
              <p:nvPr/>
            </p:nvSpPr>
            <p:spPr>
              <a:xfrm>
                <a:off x="6654650" y="3665275"/>
                <a:ext cx="409100" cy="409125"/>
              </a:xfrm>
              <a:custGeom>
                <a:avLst/>
                <a:gdLst/>
                <a:ahLst/>
                <a:cxnLst/>
                <a:rect l="l" t="t" r="r" b="b"/>
                <a:pathLst>
                  <a:path w="16364" h="16365" extrusionOk="0">
                    <a:moveTo>
                      <a:pt x="13580" y="1686"/>
                    </a:moveTo>
                    <a:lnTo>
                      <a:pt x="13677" y="1735"/>
                    </a:lnTo>
                    <a:lnTo>
                      <a:pt x="13775" y="1759"/>
                    </a:lnTo>
                    <a:lnTo>
                      <a:pt x="13848" y="1832"/>
                    </a:lnTo>
                    <a:lnTo>
                      <a:pt x="13897" y="1906"/>
                    </a:lnTo>
                    <a:lnTo>
                      <a:pt x="13946" y="1979"/>
                    </a:lnTo>
                    <a:lnTo>
                      <a:pt x="13970" y="2077"/>
                    </a:lnTo>
                    <a:lnTo>
                      <a:pt x="13995" y="2174"/>
                    </a:lnTo>
                    <a:lnTo>
                      <a:pt x="13995" y="2419"/>
                    </a:lnTo>
                    <a:lnTo>
                      <a:pt x="13922" y="2687"/>
                    </a:lnTo>
                    <a:lnTo>
                      <a:pt x="13824" y="3029"/>
                    </a:lnTo>
                    <a:lnTo>
                      <a:pt x="13677" y="3371"/>
                    </a:lnTo>
                    <a:lnTo>
                      <a:pt x="13482" y="3762"/>
                    </a:lnTo>
                    <a:lnTo>
                      <a:pt x="13238" y="4177"/>
                    </a:lnTo>
                    <a:lnTo>
                      <a:pt x="12993" y="3908"/>
                    </a:lnTo>
                    <a:lnTo>
                      <a:pt x="12749" y="3615"/>
                    </a:lnTo>
                    <a:lnTo>
                      <a:pt x="12407" y="3298"/>
                    </a:lnTo>
                    <a:lnTo>
                      <a:pt x="12041" y="3029"/>
                    </a:lnTo>
                    <a:lnTo>
                      <a:pt x="11675" y="2761"/>
                    </a:lnTo>
                    <a:lnTo>
                      <a:pt x="11308" y="2541"/>
                    </a:lnTo>
                    <a:lnTo>
                      <a:pt x="11748" y="2272"/>
                    </a:lnTo>
                    <a:lnTo>
                      <a:pt x="12187" y="2052"/>
                    </a:lnTo>
                    <a:lnTo>
                      <a:pt x="12554" y="1881"/>
                    </a:lnTo>
                    <a:lnTo>
                      <a:pt x="12920" y="1759"/>
                    </a:lnTo>
                    <a:lnTo>
                      <a:pt x="13213" y="1686"/>
                    </a:lnTo>
                    <a:close/>
                    <a:moveTo>
                      <a:pt x="9721" y="3591"/>
                    </a:moveTo>
                    <a:lnTo>
                      <a:pt x="9794" y="3615"/>
                    </a:lnTo>
                    <a:lnTo>
                      <a:pt x="9916" y="3713"/>
                    </a:lnTo>
                    <a:lnTo>
                      <a:pt x="10014" y="3835"/>
                    </a:lnTo>
                    <a:lnTo>
                      <a:pt x="10038" y="3908"/>
                    </a:lnTo>
                    <a:lnTo>
                      <a:pt x="10038" y="3982"/>
                    </a:lnTo>
                    <a:lnTo>
                      <a:pt x="10038" y="4055"/>
                    </a:lnTo>
                    <a:lnTo>
                      <a:pt x="10014" y="4128"/>
                    </a:lnTo>
                    <a:lnTo>
                      <a:pt x="9916" y="4250"/>
                    </a:lnTo>
                    <a:lnTo>
                      <a:pt x="9794" y="4348"/>
                    </a:lnTo>
                    <a:lnTo>
                      <a:pt x="9721" y="4372"/>
                    </a:lnTo>
                    <a:lnTo>
                      <a:pt x="9574" y="4372"/>
                    </a:lnTo>
                    <a:lnTo>
                      <a:pt x="9501" y="4348"/>
                    </a:lnTo>
                    <a:lnTo>
                      <a:pt x="9379" y="4250"/>
                    </a:lnTo>
                    <a:lnTo>
                      <a:pt x="9281" y="4128"/>
                    </a:lnTo>
                    <a:lnTo>
                      <a:pt x="9257" y="4055"/>
                    </a:lnTo>
                    <a:lnTo>
                      <a:pt x="9257" y="3982"/>
                    </a:lnTo>
                    <a:lnTo>
                      <a:pt x="9257" y="3908"/>
                    </a:lnTo>
                    <a:lnTo>
                      <a:pt x="9281" y="3835"/>
                    </a:lnTo>
                    <a:lnTo>
                      <a:pt x="9379" y="3713"/>
                    </a:lnTo>
                    <a:lnTo>
                      <a:pt x="9501" y="3615"/>
                    </a:lnTo>
                    <a:lnTo>
                      <a:pt x="9574" y="3591"/>
                    </a:lnTo>
                    <a:close/>
                    <a:moveTo>
                      <a:pt x="8182" y="3322"/>
                    </a:moveTo>
                    <a:lnTo>
                      <a:pt x="8304" y="3347"/>
                    </a:lnTo>
                    <a:lnTo>
                      <a:pt x="8402" y="3371"/>
                    </a:lnTo>
                    <a:lnTo>
                      <a:pt x="8500" y="3420"/>
                    </a:lnTo>
                    <a:lnTo>
                      <a:pt x="8597" y="3493"/>
                    </a:lnTo>
                    <a:lnTo>
                      <a:pt x="8671" y="3591"/>
                    </a:lnTo>
                    <a:lnTo>
                      <a:pt x="8719" y="3689"/>
                    </a:lnTo>
                    <a:lnTo>
                      <a:pt x="8768" y="3786"/>
                    </a:lnTo>
                    <a:lnTo>
                      <a:pt x="8768" y="3908"/>
                    </a:lnTo>
                    <a:lnTo>
                      <a:pt x="8768" y="4031"/>
                    </a:lnTo>
                    <a:lnTo>
                      <a:pt x="8719" y="4153"/>
                    </a:lnTo>
                    <a:lnTo>
                      <a:pt x="8671" y="4250"/>
                    </a:lnTo>
                    <a:lnTo>
                      <a:pt x="8597" y="4324"/>
                    </a:lnTo>
                    <a:lnTo>
                      <a:pt x="8500" y="4397"/>
                    </a:lnTo>
                    <a:lnTo>
                      <a:pt x="8402" y="4446"/>
                    </a:lnTo>
                    <a:lnTo>
                      <a:pt x="8304" y="4495"/>
                    </a:lnTo>
                    <a:lnTo>
                      <a:pt x="8060" y="4495"/>
                    </a:lnTo>
                    <a:lnTo>
                      <a:pt x="7962" y="4446"/>
                    </a:lnTo>
                    <a:lnTo>
                      <a:pt x="7865" y="4397"/>
                    </a:lnTo>
                    <a:lnTo>
                      <a:pt x="7767" y="4324"/>
                    </a:lnTo>
                    <a:lnTo>
                      <a:pt x="7694" y="4250"/>
                    </a:lnTo>
                    <a:lnTo>
                      <a:pt x="7645" y="4153"/>
                    </a:lnTo>
                    <a:lnTo>
                      <a:pt x="7596" y="4031"/>
                    </a:lnTo>
                    <a:lnTo>
                      <a:pt x="7596" y="3908"/>
                    </a:lnTo>
                    <a:lnTo>
                      <a:pt x="7596" y="3786"/>
                    </a:lnTo>
                    <a:lnTo>
                      <a:pt x="7645" y="3689"/>
                    </a:lnTo>
                    <a:lnTo>
                      <a:pt x="7694" y="3591"/>
                    </a:lnTo>
                    <a:lnTo>
                      <a:pt x="7767" y="3493"/>
                    </a:lnTo>
                    <a:lnTo>
                      <a:pt x="7865" y="3420"/>
                    </a:lnTo>
                    <a:lnTo>
                      <a:pt x="7962" y="3371"/>
                    </a:lnTo>
                    <a:lnTo>
                      <a:pt x="8060" y="3347"/>
                    </a:lnTo>
                    <a:lnTo>
                      <a:pt x="8182" y="3322"/>
                    </a:lnTo>
                    <a:close/>
                    <a:moveTo>
                      <a:pt x="9086" y="4763"/>
                    </a:moveTo>
                    <a:lnTo>
                      <a:pt x="9159" y="4788"/>
                    </a:lnTo>
                    <a:lnTo>
                      <a:pt x="9281" y="4885"/>
                    </a:lnTo>
                    <a:lnTo>
                      <a:pt x="9354" y="5007"/>
                    </a:lnTo>
                    <a:lnTo>
                      <a:pt x="9379" y="5081"/>
                    </a:lnTo>
                    <a:lnTo>
                      <a:pt x="9379" y="5154"/>
                    </a:lnTo>
                    <a:lnTo>
                      <a:pt x="9379" y="5227"/>
                    </a:lnTo>
                    <a:lnTo>
                      <a:pt x="9354" y="5301"/>
                    </a:lnTo>
                    <a:lnTo>
                      <a:pt x="9281" y="5423"/>
                    </a:lnTo>
                    <a:lnTo>
                      <a:pt x="9159" y="5520"/>
                    </a:lnTo>
                    <a:lnTo>
                      <a:pt x="9086" y="5545"/>
                    </a:lnTo>
                    <a:lnTo>
                      <a:pt x="8915" y="5545"/>
                    </a:lnTo>
                    <a:lnTo>
                      <a:pt x="8842" y="5520"/>
                    </a:lnTo>
                    <a:lnTo>
                      <a:pt x="8719" y="5423"/>
                    </a:lnTo>
                    <a:lnTo>
                      <a:pt x="8646" y="5301"/>
                    </a:lnTo>
                    <a:lnTo>
                      <a:pt x="8622" y="5227"/>
                    </a:lnTo>
                    <a:lnTo>
                      <a:pt x="8597" y="5154"/>
                    </a:lnTo>
                    <a:lnTo>
                      <a:pt x="8622" y="5081"/>
                    </a:lnTo>
                    <a:lnTo>
                      <a:pt x="8646" y="5007"/>
                    </a:lnTo>
                    <a:lnTo>
                      <a:pt x="8719" y="4885"/>
                    </a:lnTo>
                    <a:lnTo>
                      <a:pt x="8842" y="4788"/>
                    </a:lnTo>
                    <a:lnTo>
                      <a:pt x="8915" y="4763"/>
                    </a:lnTo>
                    <a:close/>
                    <a:moveTo>
                      <a:pt x="2540" y="11309"/>
                    </a:moveTo>
                    <a:lnTo>
                      <a:pt x="2760" y="11675"/>
                    </a:lnTo>
                    <a:lnTo>
                      <a:pt x="3029" y="12041"/>
                    </a:lnTo>
                    <a:lnTo>
                      <a:pt x="3298" y="12408"/>
                    </a:lnTo>
                    <a:lnTo>
                      <a:pt x="3615" y="12750"/>
                    </a:lnTo>
                    <a:lnTo>
                      <a:pt x="3908" y="12994"/>
                    </a:lnTo>
                    <a:lnTo>
                      <a:pt x="4177" y="13238"/>
                    </a:lnTo>
                    <a:lnTo>
                      <a:pt x="3762" y="13482"/>
                    </a:lnTo>
                    <a:lnTo>
                      <a:pt x="3371" y="13678"/>
                    </a:lnTo>
                    <a:lnTo>
                      <a:pt x="3029" y="13824"/>
                    </a:lnTo>
                    <a:lnTo>
                      <a:pt x="2687" y="13922"/>
                    </a:lnTo>
                    <a:lnTo>
                      <a:pt x="2418" y="13995"/>
                    </a:lnTo>
                    <a:lnTo>
                      <a:pt x="2174" y="13995"/>
                    </a:lnTo>
                    <a:lnTo>
                      <a:pt x="2076" y="13971"/>
                    </a:lnTo>
                    <a:lnTo>
                      <a:pt x="1979" y="13946"/>
                    </a:lnTo>
                    <a:lnTo>
                      <a:pt x="1905" y="13897"/>
                    </a:lnTo>
                    <a:lnTo>
                      <a:pt x="1832" y="13849"/>
                    </a:lnTo>
                    <a:lnTo>
                      <a:pt x="1759" y="13775"/>
                    </a:lnTo>
                    <a:lnTo>
                      <a:pt x="1734" y="13678"/>
                    </a:lnTo>
                    <a:lnTo>
                      <a:pt x="1686" y="13580"/>
                    </a:lnTo>
                    <a:lnTo>
                      <a:pt x="1686" y="13482"/>
                    </a:lnTo>
                    <a:lnTo>
                      <a:pt x="1686" y="13214"/>
                    </a:lnTo>
                    <a:lnTo>
                      <a:pt x="1759" y="12921"/>
                    </a:lnTo>
                    <a:lnTo>
                      <a:pt x="1881" y="12554"/>
                    </a:lnTo>
                    <a:lnTo>
                      <a:pt x="2052" y="12188"/>
                    </a:lnTo>
                    <a:lnTo>
                      <a:pt x="2272" y="11748"/>
                    </a:lnTo>
                    <a:lnTo>
                      <a:pt x="2540" y="11309"/>
                    </a:lnTo>
                    <a:close/>
                    <a:moveTo>
                      <a:pt x="15362" y="1"/>
                    </a:moveTo>
                    <a:lnTo>
                      <a:pt x="15094" y="25"/>
                    </a:lnTo>
                    <a:lnTo>
                      <a:pt x="14801" y="74"/>
                    </a:lnTo>
                    <a:lnTo>
                      <a:pt x="14483" y="172"/>
                    </a:lnTo>
                    <a:lnTo>
                      <a:pt x="14141" y="294"/>
                    </a:lnTo>
                    <a:lnTo>
                      <a:pt x="13775" y="440"/>
                    </a:lnTo>
                    <a:lnTo>
                      <a:pt x="13384" y="611"/>
                    </a:lnTo>
                    <a:lnTo>
                      <a:pt x="12993" y="831"/>
                    </a:lnTo>
                    <a:lnTo>
                      <a:pt x="12578" y="1051"/>
                    </a:lnTo>
                    <a:lnTo>
                      <a:pt x="11699" y="1613"/>
                    </a:lnTo>
                    <a:lnTo>
                      <a:pt x="10747" y="2272"/>
                    </a:lnTo>
                    <a:lnTo>
                      <a:pt x="10307" y="2101"/>
                    </a:lnTo>
                    <a:lnTo>
                      <a:pt x="9843" y="1955"/>
                    </a:lnTo>
                    <a:lnTo>
                      <a:pt x="9379" y="1857"/>
                    </a:lnTo>
                    <a:lnTo>
                      <a:pt x="8915" y="1784"/>
                    </a:lnTo>
                    <a:lnTo>
                      <a:pt x="8451" y="1735"/>
                    </a:lnTo>
                    <a:lnTo>
                      <a:pt x="7962" y="1735"/>
                    </a:lnTo>
                    <a:lnTo>
                      <a:pt x="7498" y="1784"/>
                    </a:lnTo>
                    <a:lnTo>
                      <a:pt x="7034" y="1832"/>
                    </a:lnTo>
                    <a:lnTo>
                      <a:pt x="6570" y="1930"/>
                    </a:lnTo>
                    <a:lnTo>
                      <a:pt x="6106" y="2077"/>
                    </a:lnTo>
                    <a:lnTo>
                      <a:pt x="5667" y="2248"/>
                    </a:lnTo>
                    <a:lnTo>
                      <a:pt x="5227" y="2443"/>
                    </a:lnTo>
                    <a:lnTo>
                      <a:pt x="4787" y="2687"/>
                    </a:lnTo>
                    <a:lnTo>
                      <a:pt x="4397" y="2980"/>
                    </a:lnTo>
                    <a:lnTo>
                      <a:pt x="4006" y="3273"/>
                    </a:lnTo>
                    <a:lnTo>
                      <a:pt x="3615" y="3615"/>
                    </a:lnTo>
                    <a:lnTo>
                      <a:pt x="3273" y="4006"/>
                    </a:lnTo>
                    <a:lnTo>
                      <a:pt x="2980" y="4397"/>
                    </a:lnTo>
                    <a:lnTo>
                      <a:pt x="2687" y="4788"/>
                    </a:lnTo>
                    <a:lnTo>
                      <a:pt x="2443" y="5227"/>
                    </a:lnTo>
                    <a:lnTo>
                      <a:pt x="2247" y="5667"/>
                    </a:lnTo>
                    <a:lnTo>
                      <a:pt x="2076" y="6107"/>
                    </a:lnTo>
                    <a:lnTo>
                      <a:pt x="1930" y="6571"/>
                    </a:lnTo>
                    <a:lnTo>
                      <a:pt x="1832" y="7035"/>
                    </a:lnTo>
                    <a:lnTo>
                      <a:pt x="1783" y="7499"/>
                    </a:lnTo>
                    <a:lnTo>
                      <a:pt x="1734" y="7963"/>
                    </a:lnTo>
                    <a:lnTo>
                      <a:pt x="1734" y="8451"/>
                    </a:lnTo>
                    <a:lnTo>
                      <a:pt x="1783" y="8915"/>
                    </a:lnTo>
                    <a:lnTo>
                      <a:pt x="1857" y="9379"/>
                    </a:lnTo>
                    <a:lnTo>
                      <a:pt x="1954" y="9843"/>
                    </a:lnTo>
                    <a:lnTo>
                      <a:pt x="2101" y="10307"/>
                    </a:lnTo>
                    <a:lnTo>
                      <a:pt x="2272" y="10747"/>
                    </a:lnTo>
                    <a:lnTo>
                      <a:pt x="1612" y="11699"/>
                    </a:lnTo>
                    <a:lnTo>
                      <a:pt x="1051" y="12579"/>
                    </a:lnTo>
                    <a:lnTo>
                      <a:pt x="831" y="12994"/>
                    </a:lnTo>
                    <a:lnTo>
                      <a:pt x="611" y="13385"/>
                    </a:lnTo>
                    <a:lnTo>
                      <a:pt x="440" y="13775"/>
                    </a:lnTo>
                    <a:lnTo>
                      <a:pt x="293" y="14142"/>
                    </a:lnTo>
                    <a:lnTo>
                      <a:pt x="171" y="14484"/>
                    </a:lnTo>
                    <a:lnTo>
                      <a:pt x="74" y="14801"/>
                    </a:lnTo>
                    <a:lnTo>
                      <a:pt x="25" y="15094"/>
                    </a:lnTo>
                    <a:lnTo>
                      <a:pt x="0" y="15363"/>
                    </a:lnTo>
                    <a:lnTo>
                      <a:pt x="0" y="15583"/>
                    </a:lnTo>
                    <a:lnTo>
                      <a:pt x="49" y="15802"/>
                    </a:lnTo>
                    <a:lnTo>
                      <a:pt x="123" y="15973"/>
                    </a:lnTo>
                    <a:lnTo>
                      <a:pt x="245" y="16120"/>
                    </a:lnTo>
                    <a:lnTo>
                      <a:pt x="342" y="16218"/>
                    </a:lnTo>
                    <a:lnTo>
                      <a:pt x="489" y="16291"/>
                    </a:lnTo>
                    <a:lnTo>
                      <a:pt x="635" y="16340"/>
                    </a:lnTo>
                    <a:lnTo>
                      <a:pt x="806" y="16364"/>
                    </a:lnTo>
                    <a:lnTo>
                      <a:pt x="1173" y="16364"/>
                    </a:lnTo>
                    <a:lnTo>
                      <a:pt x="1393" y="16315"/>
                    </a:lnTo>
                    <a:lnTo>
                      <a:pt x="1637" y="16267"/>
                    </a:lnTo>
                    <a:lnTo>
                      <a:pt x="2150" y="16120"/>
                    </a:lnTo>
                    <a:lnTo>
                      <a:pt x="2711" y="15876"/>
                    </a:lnTo>
                    <a:lnTo>
                      <a:pt x="3322" y="15583"/>
                    </a:lnTo>
                    <a:lnTo>
                      <a:pt x="3957" y="15192"/>
                    </a:lnTo>
                    <a:lnTo>
                      <a:pt x="4665" y="14752"/>
                    </a:lnTo>
                    <a:lnTo>
                      <a:pt x="5373" y="14264"/>
                    </a:lnTo>
                    <a:lnTo>
                      <a:pt x="6131" y="13702"/>
                    </a:lnTo>
                    <a:lnTo>
                      <a:pt x="6912" y="13092"/>
                    </a:lnTo>
                    <a:lnTo>
                      <a:pt x="7718" y="12432"/>
                    </a:lnTo>
                    <a:lnTo>
                      <a:pt x="8524" y="11724"/>
                    </a:lnTo>
                    <a:lnTo>
                      <a:pt x="9330" y="10967"/>
                    </a:lnTo>
                    <a:lnTo>
                      <a:pt x="10160" y="10161"/>
                    </a:lnTo>
                    <a:lnTo>
                      <a:pt x="10966" y="9330"/>
                    </a:lnTo>
                    <a:lnTo>
                      <a:pt x="11723" y="8524"/>
                    </a:lnTo>
                    <a:lnTo>
                      <a:pt x="12432" y="7718"/>
                    </a:lnTo>
                    <a:lnTo>
                      <a:pt x="13091" y="6912"/>
                    </a:lnTo>
                    <a:lnTo>
                      <a:pt x="13702" y="6131"/>
                    </a:lnTo>
                    <a:lnTo>
                      <a:pt x="14263" y="5374"/>
                    </a:lnTo>
                    <a:lnTo>
                      <a:pt x="14752" y="4666"/>
                    </a:lnTo>
                    <a:lnTo>
                      <a:pt x="15192" y="3957"/>
                    </a:lnTo>
                    <a:lnTo>
                      <a:pt x="15582" y="3322"/>
                    </a:lnTo>
                    <a:lnTo>
                      <a:pt x="15875" y="2712"/>
                    </a:lnTo>
                    <a:lnTo>
                      <a:pt x="16120" y="2150"/>
                    </a:lnTo>
                    <a:lnTo>
                      <a:pt x="16266" y="1637"/>
                    </a:lnTo>
                    <a:lnTo>
                      <a:pt x="16315" y="1393"/>
                    </a:lnTo>
                    <a:lnTo>
                      <a:pt x="16364" y="1173"/>
                    </a:lnTo>
                    <a:lnTo>
                      <a:pt x="16364" y="978"/>
                    </a:lnTo>
                    <a:lnTo>
                      <a:pt x="16364" y="807"/>
                    </a:lnTo>
                    <a:lnTo>
                      <a:pt x="16339" y="636"/>
                    </a:lnTo>
                    <a:lnTo>
                      <a:pt x="16291" y="489"/>
                    </a:lnTo>
                    <a:lnTo>
                      <a:pt x="16217" y="343"/>
                    </a:lnTo>
                    <a:lnTo>
                      <a:pt x="16120" y="245"/>
                    </a:lnTo>
                    <a:lnTo>
                      <a:pt x="15973" y="123"/>
                    </a:lnTo>
                    <a:lnTo>
                      <a:pt x="15802" y="50"/>
                    </a:lnTo>
                    <a:lnTo>
                      <a:pt x="1558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409" name="Google Shape;409;p17"/>
            <p:cNvGrpSpPr/>
            <p:nvPr/>
          </p:nvGrpSpPr>
          <p:grpSpPr>
            <a:xfrm rot="5273114">
              <a:off x="2372312" y="236070"/>
              <a:ext cx="1237807" cy="1237751"/>
              <a:chOff x="450088" y="4231642"/>
              <a:chExt cx="551650" cy="551622"/>
            </a:xfrm>
          </p:grpSpPr>
          <p:sp>
            <p:nvSpPr>
              <p:cNvPr id="410" name="Google Shape;410;p17"/>
              <p:cNvSpPr/>
              <p:nvPr/>
            </p:nvSpPr>
            <p:spPr>
              <a:xfrm rot="-997806">
                <a:off x="504256" y="4285805"/>
                <a:ext cx="443313" cy="443295"/>
              </a:xfrm>
              <a:custGeom>
                <a:avLst/>
                <a:gdLst/>
                <a:ahLst/>
                <a:cxnLst/>
                <a:rect l="l" t="t" r="r" b="b"/>
                <a:pathLst>
                  <a:path w="17732" h="17733" extrusionOk="0">
                    <a:moveTo>
                      <a:pt x="13091" y="2712"/>
                    </a:moveTo>
                    <a:lnTo>
                      <a:pt x="13286" y="2736"/>
                    </a:lnTo>
                    <a:lnTo>
                      <a:pt x="13506" y="2785"/>
                    </a:lnTo>
                    <a:lnTo>
                      <a:pt x="13702" y="2858"/>
                    </a:lnTo>
                    <a:lnTo>
                      <a:pt x="13873" y="2956"/>
                    </a:lnTo>
                    <a:lnTo>
                      <a:pt x="14068" y="3054"/>
                    </a:lnTo>
                    <a:lnTo>
                      <a:pt x="14239" y="3176"/>
                    </a:lnTo>
                    <a:lnTo>
                      <a:pt x="14410" y="3323"/>
                    </a:lnTo>
                    <a:lnTo>
                      <a:pt x="14556" y="3493"/>
                    </a:lnTo>
                    <a:lnTo>
                      <a:pt x="14679" y="3664"/>
                    </a:lnTo>
                    <a:lnTo>
                      <a:pt x="14776" y="3860"/>
                    </a:lnTo>
                    <a:lnTo>
                      <a:pt x="14874" y="4031"/>
                    </a:lnTo>
                    <a:lnTo>
                      <a:pt x="14947" y="4226"/>
                    </a:lnTo>
                    <a:lnTo>
                      <a:pt x="14996" y="4446"/>
                    </a:lnTo>
                    <a:lnTo>
                      <a:pt x="15021" y="4641"/>
                    </a:lnTo>
                    <a:lnTo>
                      <a:pt x="15021" y="4861"/>
                    </a:lnTo>
                    <a:lnTo>
                      <a:pt x="15021" y="5057"/>
                    </a:lnTo>
                    <a:lnTo>
                      <a:pt x="14996" y="5252"/>
                    </a:lnTo>
                    <a:lnTo>
                      <a:pt x="14947" y="5472"/>
                    </a:lnTo>
                    <a:lnTo>
                      <a:pt x="14874" y="5667"/>
                    </a:lnTo>
                    <a:lnTo>
                      <a:pt x="14776" y="5838"/>
                    </a:lnTo>
                    <a:lnTo>
                      <a:pt x="14679" y="6033"/>
                    </a:lnTo>
                    <a:lnTo>
                      <a:pt x="14556" y="6204"/>
                    </a:lnTo>
                    <a:lnTo>
                      <a:pt x="14410" y="6375"/>
                    </a:lnTo>
                    <a:lnTo>
                      <a:pt x="13433" y="7328"/>
                    </a:lnTo>
                    <a:lnTo>
                      <a:pt x="13311" y="7426"/>
                    </a:lnTo>
                    <a:lnTo>
                      <a:pt x="13189" y="7499"/>
                    </a:lnTo>
                    <a:lnTo>
                      <a:pt x="13042" y="7548"/>
                    </a:lnTo>
                    <a:lnTo>
                      <a:pt x="12871" y="7572"/>
                    </a:lnTo>
                    <a:lnTo>
                      <a:pt x="12725" y="7548"/>
                    </a:lnTo>
                    <a:lnTo>
                      <a:pt x="12578" y="7499"/>
                    </a:lnTo>
                    <a:lnTo>
                      <a:pt x="12456" y="7426"/>
                    </a:lnTo>
                    <a:lnTo>
                      <a:pt x="12334" y="7328"/>
                    </a:lnTo>
                    <a:lnTo>
                      <a:pt x="10405" y="5398"/>
                    </a:lnTo>
                    <a:lnTo>
                      <a:pt x="10307" y="5276"/>
                    </a:lnTo>
                    <a:lnTo>
                      <a:pt x="10234" y="5154"/>
                    </a:lnTo>
                    <a:lnTo>
                      <a:pt x="10185" y="5008"/>
                    </a:lnTo>
                    <a:lnTo>
                      <a:pt x="10160" y="4861"/>
                    </a:lnTo>
                    <a:lnTo>
                      <a:pt x="10185" y="4690"/>
                    </a:lnTo>
                    <a:lnTo>
                      <a:pt x="10234" y="4544"/>
                    </a:lnTo>
                    <a:lnTo>
                      <a:pt x="10307" y="4422"/>
                    </a:lnTo>
                    <a:lnTo>
                      <a:pt x="10405" y="4299"/>
                    </a:lnTo>
                    <a:lnTo>
                      <a:pt x="11357" y="3323"/>
                    </a:lnTo>
                    <a:lnTo>
                      <a:pt x="11528" y="3176"/>
                    </a:lnTo>
                    <a:lnTo>
                      <a:pt x="11699" y="3054"/>
                    </a:lnTo>
                    <a:lnTo>
                      <a:pt x="11894" y="2956"/>
                    </a:lnTo>
                    <a:lnTo>
                      <a:pt x="12065" y="2858"/>
                    </a:lnTo>
                    <a:lnTo>
                      <a:pt x="12261" y="2785"/>
                    </a:lnTo>
                    <a:lnTo>
                      <a:pt x="12481" y="2736"/>
                    </a:lnTo>
                    <a:lnTo>
                      <a:pt x="12676" y="2712"/>
                    </a:lnTo>
                    <a:close/>
                    <a:moveTo>
                      <a:pt x="8377" y="8867"/>
                    </a:moveTo>
                    <a:lnTo>
                      <a:pt x="8475" y="8891"/>
                    </a:lnTo>
                    <a:lnTo>
                      <a:pt x="8548" y="8915"/>
                    </a:lnTo>
                    <a:lnTo>
                      <a:pt x="8646" y="8964"/>
                    </a:lnTo>
                    <a:lnTo>
                      <a:pt x="8719" y="9013"/>
                    </a:lnTo>
                    <a:lnTo>
                      <a:pt x="8768" y="9086"/>
                    </a:lnTo>
                    <a:lnTo>
                      <a:pt x="8817" y="9184"/>
                    </a:lnTo>
                    <a:lnTo>
                      <a:pt x="8841" y="9257"/>
                    </a:lnTo>
                    <a:lnTo>
                      <a:pt x="8866" y="9355"/>
                    </a:lnTo>
                    <a:lnTo>
                      <a:pt x="8841" y="9453"/>
                    </a:lnTo>
                    <a:lnTo>
                      <a:pt x="8817" y="9550"/>
                    </a:lnTo>
                    <a:lnTo>
                      <a:pt x="8768" y="9624"/>
                    </a:lnTo>
                    <a:lnTo>
                      <a:pt x="8719" y="9697"/>
                    </a:lnTo>
                    <a:lnTo>
                      <a:pt x="6179" y="12237"/>
                    </a:lnTo>
                    <a:lnTo>
                      <a:pt x="6106" y="12310"/>
                    </a:lnTo>
                    <a:lnTo>
                      <a:pt x="6033" y="12359"/>
                    </a:lnTo>
                    <a:lnTo>
                      <a:pt x="5935" y="12383"/>
                    </a:lnTo>
                    <a:lnTo>
                      <a:pt x="5740" y="12383"/>
                    </a:lnTo>
                    <a:lnTo>
                      <a:pt x="5642" y="12359"/>
                    </a:lnTo>
                    <a:lnTo>
                      <a:pt x="5569" y="12310"/>
                    </a:lnTo>
                    <a:lnTo>
                      <a:pt x="5496" y="12237"/>
                    </a:lnTo>
                    <a:lnTo>
                      <a:pt x="5422" y="12164"/>
                    </a:lnTo>
                    <a:lnTo>
                      <a:pt x="5373" y="12090"/>
                    </a:lnTo>
                    <a:lnTo>
                      <a:pt x="5349" y="11993"/>
                    </a:lnTo>
                    <a:lnTo>
                      <a:pt x="5349" y="11895"/>
                    </a:lnTo>
                    <a:lnTo>
                      <a:pt x="5349" y="11797"/>
                    </a:lnTo>
                    <a:lnTo>
                      <a:pt x="5373" y="11700"/>
                    </a:lnTo>
                    <a:lnTo>
                      <a:pt x="5422" y="11626"/>
                    </a:lnTo>
                    <a:lnTo>
                      <a:pt x="5496" y="11553"/>
                    </a:lnTo>
                    <a:lnTo>
                      <a:pt x="8036" y="9013"/>
                    </a:lnTo>
                    <a:lnTo>
                      <a:pt x="8109" y="8964"/>
                    </a:lnTo>
                    <a:lnTo>
                      <a:pt x="8182" y="8915"/>
                    </a:lnTo>
                    <a:lnTo>
                      <a:pt x="8280" y="8891"/>
                    </a:lnTo>
                    <a:lnTo>
                      <a:pt x="8377" y="8867"/>
                    </a:lnTo>
                    <a:close/>
                    <a:moveTo>
                      <a:pt x="14825" y="1"/>
                    </a:moveTo>
                    <a:lnTo>
                      <a:pt x="14288" y="25"/>
                    </a:lnTo>
                    <a:lnTo>
                      <a:pt x="13751" y="50"/>
                    </a:lnTo>
                    <a:lnTo>
                      <a:pt x="13213" y="123"/>
                    </a:lnTo>
                    <a:lnTo>
                      <a:pt x="12676" y="245"/>
                    </a:lnTo>
                    <a:lnTo>
                      <a:pt x="12163" y="367"/>
                    </a:lnTo>
                    <a:lnTo>
                      <a:pt x="11675" y="538"/>
                    </a:lnTo>
                    <a:lnTo>
                      <a:pt x="11235" y="758"/>
                    </a:lnTo>
                    <a:lnTo>
                      <a:pt x="11015" y="856"/>
                    </a:lnTo>
                    <a:lnTo>
                      <a:pt x="10844" y="1002"/>
                    </a:lnTo>
                    <a:lnTo>
                      <a:pt x="10649" y="1124"/>
                    </a:lnTo>
                    <a:lnTo>
                      <a:pt x="10502" y="1271"/>
                    </a:lnTo>
                    <a:lnTo>
                      <a:pt x="5544" y="6229"/>
                    </a:lnTo>
                    <a:lnTo>
                      <a:pt x="391" y="6229"/>
                    </a:lnTo>
                    <a:lnTo>
                      <a:pt x="245" y="6253"/>
                    </a:lnTo>
                    <a:lnTo>
                      <a:pt x="147" y="6278"/>
                    </a:lnTo>
                    <a:lnTo>
                      <a:pt x="49" y="6327"/>
                    </a:lnTo>
                    <a:lnTo>
                      <a:pt x="0" y="6400"/>
                    </a:lnTo>
                    <a:lnTo>
                      <a:pt x="0" y="6473"/>
                    </a:lnTo>
                    <a:lnTo>
                      <a:pt x="25" y="6571"/>
                    </a:lnTo>
                    <a:lnTo>
                      <a:pt x="74" y="6668"/>
                    </a:lnTo>
                    <a:lnTo>
                      <a:pt x="171" y="6791"/>
                    </a:lnTo>
                    <a:lnTo>
                      <a:pt x="2589" y="9184"/>
                    </a:lnTo>
                    <a:lnTo>
                      <a:pt x="2272" y="9502"/>
                    </a:lnTo>
                    <a:lnTo>
                      <a:pt x="953" y="9746"/>
                    </a:lnTo>
                    <a:lnTo>
                      <a:pt x="806" y="9795"/>
                    </a:lnTo>
                    <a:lnTo>
                      <a:pt x="684" y="9843"/>
                    </a:lnTo>
                    <a:lnTo>
                      <a:pt x="611" y="9941"/>
                    </a:lnTo>
                    <a:lnTo>
                      <a:pt x="562" y="10014"/>
                    </a:lnTo>
                    <a:lnTo>
                      <a:pt x="562" y="10112"/>
                    </a:lnTo>
                    <a:lnTo>
                      <a:pt x="586" y="10234"/>
                    </a:lnTo>
                    <a:lnTo>
                      <a:pt x="635" y="10332"/>
                    </a:lnTo>
                    <a:lnTo>
                      <a:pt x="733" y="10454"/>
                    </a:lnTo>
                    <a:lnTo>
                      <a:pt x="7278" y="16999"/>
                    </a:lnTo>
                    <a:lnTo>
                      <a:pt x="7401" y="17097"/>
                    </a:lnTo>
                    <a:lnTo>
                      <a:pt x="7498" y="17146"/>
                    </a:lnTo>
                    <a:lnTo>
                      <a:pt x="7620" y="17170"/>
                    </a:lnTo>
                    <a:lnTo>
                      <a:pt x="7718" y="17170"/>
                    </a:lnTo>
                    <a:lnTo>
                      <a:pt x="7791" y="17122"/>
                    </a:lnTo>
                    <a:lnTo>
                      <a:pt x="7889" y="17048"/>
                    </a:lnTo>
                    <a:lnTo>
                      <a:pt x="7938" y="16926"/>
                    </a:lnTo>
                    <a:lnTo>
                      <a:pt x="7987" y="16780"/>
                    </a:lnTo>
                    <a:lnTo>
                      <a:pt x="8231" y="15461"/>
                    </a:lnTo>
                    <a:lnTo>
                      <a:pt x="8548" y="15143"/>
                    </a:lnTo>
                    <a:lnTo>
                      <a:pt x="10942" y="17561"/>
                    </a:lnTo>
                    <a:lnTo>
                      <a:pt x="11064" y="17659"/>
                    </a:lnTo>
                    <a:lnTo>
                      <a:pt x="11162" y="17708"/>
                    </a:lnTo>
                    <a:lnTo>
                      <a:pt x="11259" y="17732"/>
                    </a:lnTo>
                    <a:lnTo>
                      <a:pt x="11333" y="17732"/>
                    </a:lnTo>
                    <a:lnTo>
                      <a:pt x="11406" y="17683"/>
                    </a:lnTo>
                    <a:lnTo>
                      <a:pt x="11455" y="17586"/>
                    </a:lnTo>
                    <a:lnTo>
                      <a:pt x="11479" y="17488"/>
                    </a:lnTo>
                    <a:lnTo>
                      <a:pt x="11504" y="17341"/>
                    </a:lnTo>
                    <a:lnTo>
                      <a:pt x="11504" y="12188"/>
                    </a:lnTo>
                    <a:lnTo>
                      <a:pt x="16461" y="7230"/>
                    </a:lnTo>
                    <a:lnTo>
                      <a:pt x="16608" y="7084"/>
                    </a:lnTo>
                    <a:lnTo>
                      <a:pt x="16730" y="6888"/>
                    </a:lnTo>
                    <a:lnTo>
                      <a:pt x="16877" y="6693"/>
                    </a:lnTo>
                    <a:lnTo>
                      <a:pt x="16974" y="6498"/>
                    </a:lnTo>
                    <a:lnTo>
                      <a:pt x="17194" y="6058"/>
                    </a:lnTo>
                    <a:lnTo>
                      <a:pt x="17365" y="5569"/>
                    </a:lnTo>
                    <a:lnTo>
                      <a:pt x="17487" y="5057"/>
                    </a:lnTo>
                    <a:lnTo>
                      <a:pt x="17609" y="4519"/>
                    </a:lnTo>
                    <a:lnTo>
                      <a:pt x="17683" y="3982"/>
                    </a:lnTo>
                    <a:lnTo>
                      <a:pt x="17707" y="3445"/>
                    </a:lnTo>
                    <a:lnTo>
                      <a:pt x="17731" y="2907"/>
                    </a:lnTo>
                    <a:lnTo>
                      <a:pt x="17731" y="2419"/>
                    </a:lnTo>
                    <a:lnTo>
                      <a:pt x="17707" y="1955"/>
                    </a:lnTo>
                    <a:lnTo>
                      <a:pt x="17658" y="1515"/>
                    </a:lnTo>
                    <a:lnTo>
                      <a:pt x="17585" y="1149"/>
                    </a:lnTo>
                    <a:lnTo>
                      <a:pt x="17512" y="831"/>
                    </a:lnTo>
                    <a:lnTo>
                      <a:pt x="17414" y="587"/>
                    </a:lnTo>
                    <a:lnTo>
                      <a:pt x="17341" y="489"/>
                    </a:lnTo>
                    <a:lnTo>
                      <a:pt x="17292" y="441"/>
                    </a:lnTo>
                    <a:lnTo>
                      <a:pt x="17243" y="392"/>
                    </a:lnTo>
                    <a:lnTo>
                      <a:pt x="17145" y="318"/>
                    </a:lnTo>
                    <a:lnTo>
                      <a:pt x="16901" y="221"/>
                    </a:lnTo>
                    <a:lnTo>
                      <a:pt x="16584" y="148"/>
                    </a:lnTo>
                    <a:lnTo>
                      <a:pt x="16217" y="74"/>
                    </a:lnTo>
                    <a:lnTo>
                      <a:pt x="15778" y="25"/>
                    </a:lnTo>
                    <a:lnTo>
                      <a:pt x="1531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1" name="Google Shape;411;p17"/>
              <p:cNvSpPr/>
              <p:nvPr/>
            </p:nvSpPr>
            <p:spPr>
              <a:xfrm rot="-997806">
                <a:off x="582972" y="4667594"/>
                <a:ext cx="73302" cy="73295"/>
              </a:xfrm>
              <a:custGeom>
                <a:avLst/>
                <a:gdLst/>
                <a:ahLst/>
                <a:cxnLst/>
                <a:rect l="l" t="t" r="r" b="b"/>
                <a:pathLst>
                  <a:path w="2932" h="2932" extrusionOk="0">
                    <a:moveTo>
                      <a:pt x="2028" y="1"/>
                    </a:moveTo>
                    <a:lnTo>
                      <a:pt x="1857" y="25"/>
                    </a:lnTo>
                    <a:lnTo>
                      <a:pt x="1686" y="74"/>
                    </a:lnTo>
                    <a:lnTo>
                      <a:pt x="1515" y="147"/>
                    </a:lnTo>
                    <a:lnTo>
                      <a:pt x="1369" y="269"/>
                    </a:lnTo>
                    <a:lnTo>
                      <a:pt x="1222" y="489"/>
                    </a:lnTo>
                    <a:lnTo>
                      <a:pt x="1002" y="831"/>
                    </a:lnTo>
                    <a:lnTo>
                      <a:pt x="563" y="1735"/>
                    </a:lnTo>
                    <a:lnTo>
                      <a:pt x="172" y="2565"/>
                    </a:lnTo>
                    <a:lnTo>
                      <a:pt x="1" y="2932"/>
                    </a:lnTo>
                    <a:lnTo>
                      <a:pt x="1" y="2932"/>
                    </a:lnTo>
                    <a:lnTo>
                      <a:pt x="367" y="2761"/>
                    </a:lnTo>
                    <a:lnTo>
                      <a:pt x="1198" y="2370"/>
                    </a:lnTo>
                    <a:lnTo>
                      <a:pt x="2101" y="1930"/>
                    </a:lnTo>
                    <a:lnTo>
                      <a:pt x="2443" y="1710"/>
                    </a:lnTo>
                    <a:lnTo>
                      <a:pt x="2663" y="1564"/>
                    </a:lnTo>
                    <a:lnTo>
                      <a:pt x="2785" y="1417"/>
                    </a:lnTo>
                    <a:lnTo>
                      <a:pt x="2858" y="1246"/>
                    </a:lnTo>
                    <a:lnTo>
                      <a:pt x="2907" y="1075"/>
                    </a:lnTo>
                    <a:lnTo>
                      <a:pt x="2932" y="904"/>
                    </a:lnTo>
                    <a:lnTo>
                      <a:pt x="2907" y="733"/>
                    </a:lnTo>
                    <a:lnTo>
                      <a:pt x="2858" y="562"/>
                    </a:lnTo>
                    <a:lnTo>
                      <a:pt x="2785" y="416"/>
                    </a:lnTo>
                    <a:lnTo>
                      <a:pt x="2663" y="269"/>
                    </a:lnTo>
                    <a:lnTo>
                      <a:pt x="2517" y="147"/>
                    </a:lnTo>
                    <a:lnTo>
                      <a:pt x="2370" y="74"/>
                    </a:lnTo>
                    <a:lnTo>
                      <a:pt x="2199" y="25"/>
                    </a:lnTo>
                    <a:lnTo>
                      <a:pt x="202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2" name="Google Shape;412;p17"/>
              <p:cNvSpPr/>
              <p:nvPr/>
            </p:nvSpPr>
            <p:spPr>
              <a:xfrm rot="-997806">
                <a:off x="646422" y="4696610"/>
                <a:ext cx="47026" cy="47022"/>
              </a:xfrm>
              <a:custGeom>
                <a:avLst/>
                <a:gdLst/>
                <a:ahLst/>
                <a:cxnLst/>
                <a:rect l="l" t="t" r="r" b="b"/>
                <a:pathLst>
                  <a:path w="1881" h="1881" extrusionOk="0">
                    <a:moveTo>
                      <a:pt x="1124" y="0"/>
                    </a:moveTo>
                    <a:lnTo>
                      <a:pt x="977" y="25"/>
                    </a:lnTo>
                    <a:lnTo>
                      <a:pt x="831" y="74"/>
                    </a:lnTo>
                    <a:lnTo>
                      <a:pt x="709" y="147"/>
                    </a:lnTo>
                    <a:lnTo>
                      <a:pt x="586" y="245"/>
                    </a:lnTo>
                    <a:lnTo>
                      <a:pt x="464" y="391"/>
                    </a:lnTo>
                    <a:lnTo>
                      <a:pt x="367" y="611"/>
                    </a:lnTo>
                    <a:lnTo>
                      <a:pt x="269" y="880"/>
                    </a:lnTo>
                    <a:lnTo>
                      <a:pt x="171" y="1173"/>
                    </a:lnTo>
                    <a:lnTo>
                      <a:pt x="49" y="1686"/>
                    </a:lnTo>
                    <a:lnTo>
                      <a:pt x="0" y="1881"/>
                    </a:lnTo>
                    <a:lnTo>
                      <a:pt x="0" y="1881"/>
                    </a:lnTo>
                    <a:lnTo>
                      <a:pt x="220" y="1857"/>
                    </a:lnTo>
                    <a:lnTo>
                      <a:pt x="733" y="1710"/>
                    </a:lnTo>
                    <a:lnTo>
                      <a:pt x="1002" y="1637"/>
                    </a:lnTo>
                    <a:lnTo>
                      <a:pt x="1270" y="1539"/>
                    </a:lnTo>
                    <a:lnTo>
                      <a:pt x="1515" y="1417"/>
                    </a:lnTo>
                    <a:lnTo>
                      <a:pt x="1661" y="1319"/>
                    </a:lnTo>
                    <a:lnTo>
                      <a:pt x="1759" y="1197"/>
                    </a:lnTo>
                    <a:lnTo>
                      <a:pt x="1832" y="1051"/>
                    </a:lnTo>
                    <a:lnTo>
                      <a:pt x="1881" y="928"/>
                    </a:lnTo>
                    <a:lnTo>
                      <a:pt x="1881" y="782"/>
                    </a:lnTo>
                    <a:lnTo>
                      <a:pt x="1881" y="635"/>
                    </a:lnTo>
                    <a:lnTo>
                      <a:pt x="1832" y="489"/>
                    </a:lnTo>
                    <a:lnTo>
                      <a:pt x="1759" y="367"/>
                    </a:lnTo>
                    <a:lnTo>
                      <a:pt x="1661" y="245"/>
                    </a:lnTo>
                    <a:lnTo>
                      <a:pt x="1539" y="147"/>
                    </a:lnTo>
                    <a:lnTo>
                      <a:pt x="1417" y="74"/>
                    </a:lnTo>
                    <a:lnTo>
                      <a:pt x="1270" y="25"/>
                    </a:lnTo>
                    <a:lnTo>
                      <a:pt x="11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3" name="Google Shape;413;p17"/>
              <p:cNvSpPr/>
              <p:nvPr/>
            </p:nvSpPr>
            <p:spPr>
              <a:xfrm rot="-997806">
                <a:off x="555242" y="4647367"/>
                <a:ext cx="47051" cy="47047"/>
              </a:xfrm>
              <a:custGeom>
                <a:avLst/>
                <a:gdLst/>
                <a:ahLst/>
                <a:cxnLst/>
                <a:rect l="l" t="t" r="r" b="b"/>
                <a:pathLst>
                  <a:path w="1882" h="1882" extrusionOk="0">
                    <a:moveTo>
                      <a:pt x="953" y="1"/>
                    </a:moveTo>
                    <a:lnTo>
                      <a:pt x="831" y="49"/>
                    </a:lnTo>
                    <a:lnTo>
                      <a:pt x="684" y="123"/>
                    </a:lnTo>
                    <a:lnTo>
                      <a:pt x="562" y="220"/>
                    </a:lnTo>
                    <a:lnTo>
                      <a:pt x="465" y="367"/>
                    </a:lnTo>
                    <a:lnTo>
                      <a:pt x="342" y="611"/>
                    </a:lnTo>
                    <a:lnTo>
                      <a:pt x="245" y="880"/>
                    </a:lnTo>
                    <a:lnTo>
                      <a:pt x="171" y="1148"/>
                    </a:lnTo>
                    <a:lnTo>
                      <a:pt x="25" y="1661"/>
                    </a:lnTo>
                    <a:lnTo>
                      <a:pt x="1" y="1881"/>
                    </a:lnTo>
                    <a:lnTo>
                      <a:pt x="196" y="1832"/>
                    </a:lnTo>
                    <a:lnTo>
                      <a:pt x="709" y="1710"/>
                    </a:lnTo>
                    <a:lnTo>
                      <a:pt x="1002" y="1613"/>
                    </a:lnTo>
                    <a:lnTo>
                      <a:pt x="1271" y="1515"/>
                    </a:lnTo>
                    <a:lnTo>
                      <a:pt x="1490" y="1417"/>
                    </a:lnTo>
                    <a:lnTo>
                      <a:pt x="1637" y="1295"/>
                    </a:lnTo>
                    <a:lnTo>
                      <a:pt x="1735" y="1173"/>
                    </a:lnTo>
                    <a:lnTo>
                      <a:pt x="1808" y="1051"/>
                    </a:lnTo>
                    <a:lnTo>
                      <a:pt x="1857" y="904"/>
                    </a:lnTo>
                    <a:lnTo>
                      <a:pt x="1881" y="758"/>
                    </a:lnTo>
                    <a:lnTo>
                      <a:pt x="1857" y="611"/>
                    </a:lnTo>
                    <a:lnTo>
                      <a:pt x="1808" y="465"/>
                    </a:lnTo>
                    <a:lnTo>
                      <a:pt x="1735" y="343"/>
                    </a:lnTo>
                    <a:lnTo>
                      <a:pt x="1637" y="220"/>
                    </a:lnTo>
                    <a:lnTo>
                      <a:pt x="1515" y="123"/>
                    </a:lnTo>
                    <a:lnTo>
                      <a:pt x="1393" y="49"/>
                    </a:lnTo>
                    <a:lnTo>
                      <a:pt x="124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414" name="Google Shape;414;p17"/>
            <p:cNvSpPr/>
            <p:nvPr/>
          </p:nvSpPr>
          <p:spPr>
            <a:xfrm rot="2466667">
              <a:off x="4777941" y="569718"/>
              <a:ext cx="488277" cy="466224"/>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5" name="Google Shape;415;p17"/>
            <p:cNvSpPr/>
            <p:nvPr/>
          </p:nvSpPr>
          <p:spPr>
            <a:xfrm rot="-1609475">
              <a:off x="5598827" y="839314"/>
              <a:ext cx="351366" cy="335496"/>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6" name="Google Shape;416;p17"/>
            <p:cNvSpPr/>
            <p:nvPr/>
          </p:nvSpPr>
          <p:spPr>
            <a:xfrm rot="2926099">
              <a:off x="3747690" y="1763756"/>
              <a:ext cx="263140" cy="251254"/>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7" name="Google Shape;417;p17"/>
            <p:cNvSpPr/>
            <p:nvPr/>
          </p:nvSpPr>
          <p:spPr>
            <a:xfrm rot="-1609616">
              <a:off x="7334461" y="1803434"/>
              <a:ext cx="237077" cy="226369"/>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418" name="Google Shape;418;p17"/>
          <p:cNvSpPr txBox="1"/>
          <p:nvPr>
            <p:ph type="ctrTitle" idx="4294967295"/>
          </p:nvPr>
        </p:nvSpPr>
        <p:spPr>
          <a:xfrm>
            <a:off x="1334450" y="839138"/>
            <a:ext cx="4676400" cy="2811900"/>
          </a:xfrm>
          <a:prstGeom prst="rect">
            <a:avLst/>
          </a:prstGeom>
          <a:effectLst>
            <a:outerShdw blurRad="242888" algn="bl" rotWithShape="0">
              <a:schemeClr val="lt1">
                <a:alpha val="73000"/>
              </a:schemeClr>
            </a:outerShdw>
          </a:effectLst>
        </p:spPr>
        <p:txBody>
          <a:bodyPr spcFirstLastPara="1" wrap="square" lIns="0" tIns="0" rIns="0" bIns="0" anchor="b" anchorCtr="0">
            <a:noAutofit/>
          </a:bodyPr>
          <a:lstStyle/>
          <a:p>
            <a:pPr marL="0" lvl="0" indent="0" algn="l" rtl="0">
              <a:lnSpc>
                <a:spcPct val="70000"/>
              </a:lnSpc>
              <a:spcBef>
                <a:spcPts val="0"/>
              </a:spcBef>
              <a:spcAft>
                <a:spcPts val="0"/>
              </a:spcAft>
              <a:buNone/>
            </a:pPr>
            <a:r>
              <a:rPr lang="en-GB" sz="12000"/>
              <a:t>SCOPE &amp; GOAL</a:t>
            </a:r>
            <a:endParaRPr sz="12000"/>
          </a:p>
        </p:txBody>
      </p:sp>
      <p:sp>
        <p:nvSpPr>
          <p:cNvPr id="419" name="Google Shape;419;p17"/>
          <p:cNvSpPr txBox="1"/>
          <p:nvPr>
            <p:ph type="sldNum" idx="12"/>
          </p:nvPr>
        </p:nvSpPr>
        <p:spPr>
          <a:xfrm>
            <a:off x="8552377" y="4673650"/>
            <a:ext cx="4008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GB"/>
            </a:fld>
            <a:endParaRPr lang="en-GB"/>
          </a:p>
        </p:txBody>
      </p:sp>
      <p:sp>
        <p:nvSpPr>
          <p:cNvPr id="420" name="Google Shape;420;p17"/>
          <p:cNvSpPr txBox="1"/>
          <p:nvPr>
            <p:ph type="subTitle" idx="4294967295"/>
          </p:nvPr>
        </p:nvSpPr>
        <p:spPr>
          <a:xfrm>
            <a:off x="1334450" y="3633563"/>
            <a:ext cx="4676400" cy="670800"/>
          </a:xfrm>
          <a:prstGeom prst="rect">
            <a:avLst/>
          </a:prstGeom>
        </p:spPr>
        <p:txBody>
          <a:bodyPr spcFirstLastPara="1" wrap="square" lIns="0" tIns="0" rIns="0" bIns="0" anchor="t" anchorCtr="0">
            <a:noAutofit/>
          </a:bodyPr>
          <a:lstStyle/>
          <a:p>
            <a:pPr marL="0" lvl="0" indent="0" algn="l" rtl="0">
              <a:spcBef>
                <a:spcPts val="0"/>
              </a:spcBef>
              <a:spcAft>
                <a:spcPts val="600"/>
              </a:spcAft>
              <a:buNone/>
            </a:pPr>
            <a:r>
              <a:rPr lang="en-GB" sz="2000"/>
              <a:t>Who are the target of interest of the website</a:t>
            </a:r>
            <a:endParaRPr sz="2000"/>
          </a:p>
        </p:txBody>
      </p:sp>
    </p:spTree>
  </p:cSld>
  <p:clrMapOvr>
    <a:masterClrMapping/>
  </p:clrMapOvr>
  <p:transition>
    <p:fade thruBlk="1"/>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424" name="Shape 424"/>
        <p:cNvGrpSpPr/>
        <p:nvPr/>
      </p:nvGrpSpPr>
      <p:grpSpPr>
        <a:xfrm>
          <a:off x="0" y="0"/>
          <a:ext cx="0" cy="0"/>
          <a:chOff x="0" y="0"/>
          <a:chExt cx="0" cy="0"/>
        </a:xfrm>
      </p:grpSpPr>
      <p:sp>
        <p:nvSpPr>
          <p:cNvPr id="425" name="Google Shape;425;p18"/>
          <p:cNvSpPr txBox="1"/>
          <p:nvPr>
            <p:ph type="body" idx="1"/>
          </p:nvPr>
        </p:nvSpPr>
        <p:spPr>
          <a:xfrm>
            <a:off x="1315700" y="1391800"/>
            <a:ext cx="3025500" cy="2993700"/>
          </a:xfrm>
          <a:prstGeom prst="rect">
            <a:avLst/>
          </a:prstGeom>
        </p:spPr>
        <p:txBody>
          <a:bodyPr spcFirstLastPara="1" wrap="square" lIns="0" tIns="0" rIns="0" bIns="0" anchor="t" anchorCtr="0">
            <a:noAutofit/>
          </a:bodyPr>
          <a:lstStyle/>
          <a:p>
            <a:pPr marL="0" lvl="0" indent="0" algn="l" rtl="0">
              <a:spcBef>
                <a:spcPts val="0"/>
              </a:spcBef>
              <a:spcAft>
                <a:spcPts val="600"/>
              </a:spcAft>
              <a:buNone/>
            </a:pPr>
            <a:r>
              <a:rPr lang="en-GB" sz="1600"/>
              <a:t>The scope of the website is nothing but educational. My goal is to give the client or visitors knowledge and information about outer space.  Can be visited by everyone who takes an interest. Even though astronomy is indeed a science, the website will not consist of physics/mathematics etc. rather than a general information that can be comprehended by anyone.</a:t>
            </a:r>
            <a:endParaRPr sz="1600"/>
          </a:p>
        </p:txBody>
      </p:sp>
      <p:sp>
        <p:nvSpPr>
          <p:cNvPr id="426" name="Google Shape;426;p18"/>
          <p:cNvSpPr txBox="1"/>
          <p:nvPr>
            <p:ph type="body" idx="2"/>
          </p:nvPr>
        </p:nvSpPr>
        <p:spPr>
          <a:xfrm>
            <a:off x="4784196" y="1513150"/>
            <a:ext cx="3025500" cy="2993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GB">
                <a:solidFill>
                  <a:schemeClr val="dk2"/>
                </a:solidFill>
                <a:latin typeface="Roboto Mono Regular" panose="00000009000000000000"/>
                <a:ea typeface="Roboto Mono Regular" panose="00000009000000000000"/>
                <a:cs typeface="Roboto Mono Regular" panose="00000009000000000000"/>
                <a:sym typeface="Roboto Mono Regular" panose="00000009000000000000"/>
              </a:rPr>
              <a:t>WHO IS THE TARGET AUDIENCE?</a:t>
            </a:r>
            <a:endParaRPr>
              <a:solidFill>
                <a:schemeClr val="dk2"/>
              </a:solidFill>
              <a:latin typeface="Roboto Mono Regular" panose="00000009000000000000"/>
              <a:ea typeface="Roboto Mono Regular" panose="00000009000000000000"/>
              <a:cs typeface="Roboto Mono Regular" panose="00000009000000000000"/>
              <a:sym typeface="Roboto Mono Regular" panose="00000009000000000000"/>
            </a:endParaRPr>
          </a:p>
          <a:p>
            <a:pPr marL="0" lvl="0" indent="0" algn="l" rtl="0">
              <a:spcBef>
                <a:spcPts val="600"/>
              </a:spcBef>
              <a:spcAft>
                <a:spcPts val="0"/>
              </a:spcAft>
              <a:buNone/>
            </a:pPr>
            <a:r>
              <a:rPr lang="en-GB" sz="1600">
                <a:solidFill>
                  <a:srgbClr val="FFFFFF"/>
                </a:solidFill>
              </a:rPr>
              <a:t>Anyone can be. The website is free and the audience can be anybody. A teenager, a student, an adult, right about anybody who has an interest on such subjects and wants to learn more.</a:t>
            </a:r>
            <a:endParaRPr sz="1600">
              <a:solidFill>
                <a:srgbClr val="FFFFFF"/>
              </a:solidFill>
            </a:endParaRPr>
          </a:p>
          <a:p>
            <a:pPr marL="0" lvl="0" indent="0" algn="l" rtl="0">
              <a:spcBef>
                <a:spcPts val="600"/>
              </a:spcBef>
              <a:spcAft>
                <a:spcPts val="600"/>
              </a:spcAft>
              <a:buNone/>
            </a:pPr>
            <a:endParaRPr sz="1600">
              <a:solidFill>
                <a:srgbClr val="FFFFFF"/>
              </a:solidFill>
            </a:endParaRPr>
          </a:p>
        </p:txBody>
      </p:sp>
      <p:sp>
        <p:nvSpPr>
          <p:cNvPr id="427" name="Google Shape;427;p18"/>
          <p:cNvSpPr txBox="1"/>
          <p:nvPr>
            <p:ph type="sldNum" idx="12"/>
          </p:nvPr>
        </p:nvSpPr>
        <p:spPr>
          <a:xfrm>
            <a:off x="8552377" y="4673650"/>
            <a:ext cx="4008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transition>
    <p:fade thruBlk="1"/>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431" name="Shape 431"/>
        <p:cNvGrpSpPr/>
        <p:nvPr/>
      </p:nvGrpSpPr>
      <p:grpSpPr>
        <a:xfrm>
          <a:off x="0" y="0"/>
          <a:ext cx="0" cy="0"/>
          <a:chOff x="0" y="0"/>
          <a:chExt cx="0" cy="0"/>
        </a:xfrm>
      </p:grpSpPr>
      <p:sp>
        <p:nvSpPr>
          <p:cNvPr id="432" name="Google Shape;432;p19"/>
          <p:cNvSpPr txBox="1"/>
          <p:nvPr>
            <p:ph type="body" idx="1"/>
          </p:nvPr>
        </p:nvSpPr>
        <p:spPr>
          <a:xfrm>
            <a:off x="1991825" y="2161800"/>
            <a:ext cx="5160300" cy="8199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GB" sz="1300">
                <a:solidFill>
                  <a:srgbClr val="333333"/>
                </a:solidFill>
                <a:highlight>
                  <a:schemeClr val="dk1"/>
                </a:highlight>
                <a:uFill>
                  <a:noFill/>
                </a:uFill>
                <a:latin typeface="Arial" panose="020B0604020202020204"/>
                <a:ea typeface="Arial" panose="020B0604020202020204"/>
                <a:cs typeface="Arial" panose="020B0604020202020204"/>
                <a:sym typeface="Arial" panose="020B0604020202020204"/>
                <a:hlinkClick r:id="rId1"/>
              </a:rPr>
              <a:t>”The nitrogen in our DNA, the calcium in our teeth, the iron in our blood, the carbon in our apple pies were made in the interiors of collapsing stars. We are made of starstuff”.</a:t>
            </a:r>
            <a:endParaRPr sz="1800"/>
          </a:p>
          <a:p>
            <a:pPr marL="0" lvl="0" indent="0" algn="l" rtl="0">
              <a:spcBef>
                <a:spcPts val="600"/>
              </a:spcBef>
              <a:spcAft>
                <a:spcPts val="600"/>
              </a:spcAft>
              <a:buNone/>
            </a:pPr>
            <a:r>
              <a:rPr lang="en-GB" sz="1500"/>
              <a:t>-Carl Sagan</a:t>
            </a:r>
            <a:endParaRPr lang="en-GB" sz="1500"/>
          </a:p>
        </p:txBody>
      </p:sp>
      <p:sp>
        <p:nvSpPr>
          <p:cNvPr id="433" name="Google Shape;433;p19"/>
          <p:cNvSpPr txBox="1"/>
          <p:nvPr>
            <p:ph type="sldNum" idx="12"/>
          </p:nvPr>
        </p:nvSpPr>
        <p:spPr>
          <a:xfrm>
            <a:off x="8552377" y="4673650"/>
            <a:ext cx="4008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GB"/>
            </a:fld>
            <a:endParaRPr lang="en-GB"/>
          </a:p>
        </p:txBody>
      </p:sp>
      <p:sp>
        <p:nvSpPr>
          <p:cNvPr id="434" name="Google Shape;434;p19"/>
          <p:cNvSpPr txBox="1"/>
          <p:nvPr/>
        </p:nvSpPr>
        <p:spPr>
          <a:xfrm>
            <a:off x="1898400" y="1159625"/>
            <a:ext cx="4769400" cy="7665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n-GB" sz="4200">
                <a:solidFill>
                  <a:schemeClr val="dk1"/>
                </a:solidFill>
                <a:latin typeface="Bebas Neue" panose="020B0606020202050201"/>
                <a:ea typeface="Bebas Neue" panose="020B0606020202050201"/>
                <a:cs typeface="Bebas Neue" panose="020B0606020202050201"/>
                <a:sym typeface="Bebas Neue" panose="020B0606020202050201"/>
              </a:rPr>
              <a:t>WHY </a:t>
            </a:r>
            <a:r>
              <a:rPr lang="en-GB" sz="4200">
                <a:solidFill>
                  <a:schemeClr val="accent1"/>
                </a:solidFill>
                <a:latin typeface="Bebas Neue" panose="020B0606020202050201"/>
                <a:ea typeface="Bebas Neue" panose="020B0606020202050201"/>
                <a:cs typeface="Bebas Neue" panose="020B0606020202050201"/>
                <a:sym typeface="Bebas Neue" panose="020B0606020202050201"/>
              </a:rPr>
              <a:t>VISIT?</a:t>
            </a:r>
            <a:endParaRPr>
              <a:latin typeface="Saira SemiCondensed Light" panose="00000506000000000000"/>
              <a:ea typeface="Saira SemiCondensed Light" panose="00000506000000000000"/>
              <a:cs typeface="Saira SemiCondensed Light" panose="00000506000000000000"/>
              <a:sym typeface="Saira SemiCondensed Light" panose="00000506000000000000"/>
            </a:endParaRPr>
          </a:p>
        </p:txBody>
      </p:sp>
    </p:spTree>
  </p:cSld>
  <p:clrMapOvr>
    <a:masterClrMapping/>
  </p:clrMapOvr>
  <p:transition>
    <p:fade thruBlk="1"/>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438" name="Shape 438"/>
        <p:cNvGrpSpPr/>
        <p:nvPr/>
      </p:nvGrpSpPr>
      <p:grpSpPr>
        <a:xfrm>
          <a:off x="0" y="0"/>
          <a:ext cx="0" cy="0"/>
          <a:chOff x="0" y="0"/>
          <a:chExt cx="0" cy="0"/>
        </a:xfrm>
      </p:grpSpPr>
      <p:sp>
        <p:nvSpPr>
          <p:cNvPr id="439" name="Google Shape;439;p20"/>
          <p:cNvSpPr txBox="1"/>
          <p:nvPr>
            <p:ph type="body" idx="1"/>
          </p:nvPr>
        </p:nvSpPr>
        <p:spPr>
          <a:xfrm>
            <a:off x="1558475" y="1061450"/>
            <a:ext cx="6124200" cy="2663100"/>
          </a:xfrm>
          <a:prstGeom prst="rect">
            <a:avLst/>
          </a:prstGeom>
        </p:spPr>
        <p:txBody>
          <a:bodyPr spcFirstLastPara="1" wrap="square" lIns="0" tIns="0" rIns="0" bIns="0" anchor="t" anchorCtr="0">
            <a:noAutofit/>
          </a:bodyPr>
          <a:lstStyle/>
          <a:p>
            <a:pPr marL="0" lvl="0" indent="0" algn="l" rtl="0">
              <a:spcBef>
                <a:spcPts val="0"/>
              </a:spcBef>
              <a:spcAft>
                <a:spcPts val="600"/>
              </a:spcAft>
              <a:buNone/>
            </a:pPr>
            <a:r>
              <a:rPr lang="en-GB" sz="1500"/>
              <a:t>Why visit? Because space is fascinating.  The more you know, the less you feel that you know anything. The universe is so vast that we quite literally cannot even conceptualize such magnitude. ANYTHING can exist in it. Any sort of star/planet or life. Everybody has wondered at some point about the fermi paradox and where the aliens are this is also one of the big researches that scientists of different space agencies are focused upon alongside with many others such as the string theory/multiverses etc.</a:t>
            </a:r>
            <a:endParaRPr sz="1500"/>
          </a:p>
        </p:txBody>
      </p:sp>
      <p:sp>
        <p:nvSpPr>
          <p:cNvPr id="440" name="Google Shape;440;p20"/>
          <p:cNvSpPr txBox="1"/>
          <p:nvPr>
            <p:ph type="sldNum" idx="12"/>
          </p:nvPr>
        </p:nvSpPr>
        <p:spPr>
          <a:xfrm>
            <a:off x="8552377" y="4673650"/>
            <a:ext cx="4008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r>
              <a:rPr lang="en-GB"/>
              <a:t>9</a:t>
            </a:r>
            <a:endParaRPr lang="en-GB"/>
          </a:p>
        </p:txBody>
      </p:sp>
    </p:spTree>
  </p:cSld>
  <p:clrMapOvr>
    <a:masterClrMapping/>
  </p:clrMapOvr>
  <p:transition>
    <p:fade thruBlk="1"/>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444" name="Shape 444"/>
        <p:cNvGrpSpPr/>
        <p:nvPr/>
      </p:nvGrpSpPr>
      <p:grpSpPr>
        <a:xfrm>
          <a:off x="0" y="0"/>
          <a:ext cx="0" cy="0"/>
          <a:chOff x="0" y="0"/>
          <a:chExt cx="0" cy="0"/>
        </a:xfrm>
      </p:grpSpPr>
      <p:sp>
        <p:nvSpPr>
          <p:cNvPr id="445" name="Google Shape;445;p21"/>
          <p:cNvSpPr txBox="1"/>
          <p:nvPr>
            <p:ph type="title"/>
          </p:nvPr>
        </p:nvSpPr>
        <p:spPr>
          <a:xfrm>
            <a:off x="1334450" y="805875"/>
            <a:ext cx="6475200" cy="5937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GB"/>
              <a:t>FINDING AUDIENCE</a:t>
            </a:r>
            <a:endParaRPr lang="en-GB"/>
          </a:p>
        </p:txBody>
      </p:sp>
      <p:sp>
        <p:nvSpPr>
          <p:cNvPr id="446" name="Google Shape;446;p21"/>
          <p:cNvSpPr txBox="1"/>
          <p:nvPr>
            <p:ph type="body" idx="1"/>
          </p:nvPr>
        </p:nvSpPr>
        <p:spPr>
          <a:xfrm>
            <a:off x="1334450" y="1513149"/>
            <a:ext cx="6475200" cy="28338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GB" sz="1600"/>
              <a:t>Finding audience for a </a:t>
            </a:r>
            <a:r>
              <a:rPr lang="en-GB" sz="1600"/>
              <a:t>brand</a:t>
            </a:r>
            <a:r>
              <a:rPr lang="en-GB" sz="1600"/>
              <a:t> new website can be hard, one way to find an audience for this kind of website is by reaching out to others. There are a lot of </a:t>
            </a:r>
            <a:endParaRPr sz="1600"/>
          </a:p>
          <a:p>
            <a:pPr marL="0" lvl="0" indent="0" algn="l" rtl="0">
              <a:spcBef>
                <a:spcPts val="600"/>
              </a:spcBef>
              <a:spcAft>
                <a:spcPts val="0"/>
              </a:spcAft>
              <a:buNone/>
            </a:pPr>
            <a:r>
              <a:rPr lang="en-GB" sz="1600"/>
              <a:t>people invested in astronomy whether it’s just people that like to read about it,</a:t>
            </a:r>
            <a:endParaRPr sz="1600"/>
          </a:p>
          <a:p>
            <a:pPr marL="0" lvl="0" indent="0" algn="l" rtl="0">
              <a:spcBef>
                <a:spcPts val="600"/>
              </a:spcBef>
              <a:spcAft>
                <a:spcPts val="0"/>
              </a:spcAft>
              <a:buNone/>
            </a:pPr>
            <a:r>
              <a:rPr lang="en-GB" sz="1600"/>
              <a:t>Researchers, amateurs etc. these people are willing to spend some time on </a:t>
            </a:r>
            <a:endParaRPr sz="1600"/>
          </a:p>
          <a:p>
            <a:pPr marL="0" lvl="0" indent="0" algn="l" rtl="0">
              <a:spcBef>
                <a:spcPts val="600"/>
              </a:spcBef>
              <a:spcAft>
                <a:spcPts val="0"/>
              </a:spcAft>
              <a:buNone/>
            </a:pPr>
            <a:r>
              <a:rPr lang="en-GB" sz="1600"/>
              <a:t>webpages as this one and are very good people to count on for feedback.</a:t>
            </a:r>
            <a:endParaRPr sz="1600"/>
          </a:p>
          <a:p>
            <a:pPr marL="0" lvl="0" indent="0" algn="l" rtl="0">
              <a:spcBef>
                <a:spcPts val="600"/>
              </a:spcBef>
              <a:spcAft>
                <a:spcPts val="600"/>
              </a:spcAft>
              <a:buNone/>
            </a:pPr>
            <a:r>
              <a:rPr lang="en-GB" sz="1600"/>
              <a:t>Another way is advertising your website such as social media, google ads etc.</a:t>
            </a:r>
            <a:endParaRPr sz="1600"/>
          </a:p>
        </p:txBody>
      </p:sp>
      <p:sp>
        <p:nvSpPr>
          <p:cNvPr id="447" name="Google Shape;447;p21"/>
          <p:cNvSpPr txBox="1"/>
          <p:nvPr>
            <p:ph type="sldNum" idx="12"/>
          </p:nvPr>
        </p:nvSpPr>
        <p:spPr>
          <a:xfrm>
            <a:off x="8552377" y="4673650"/>
            <a:ext cx="4008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transition>
    <p:fade thruBlk="1"/>
  </p:transition>
</p:sld>
</file>

<file path=ppt/theme/theme1.xml><?xml version="1.0" encoding="utf-8"?>
<a:theme xmlns:a="http://schemas.openxmlformats.org/drawingml/2006/main" name="Dardanius template">
  <a:themeElements>
    <a:clrScheme name="Custom 347">
      <a:dk1>
        <a:srgbClr val="FFFFFF"/>
      </a:dk1>
      <a:lt1>
        <a:srgbClr val="1D0216"/>
      </a:lt1>
      <a:dk2>
        <a:srgbClr val="A58CA2"/>
      </a:dk2>
      <a:lt2>
        <a:srgbClr val="5C2C4F"/>
      </a:lt2>
      <a:accent1>
        <a:srgbClr val="B64B7F"/>
      </a:accent1>
      <a:accent2>
        <a:srgbClr val="881882"/>
      </a:accent2>
      <a:accent3>
        <a:srgbClr val="705FA0"/>
      </a:accent3>
      <a:accent4>
        <a:srgbClr val="E6AE39"/>
      </a:accent4>
      <a:accent5>
        <a:srgbClr val="591341"/>
      </a:accent5>
      <a:accent6>
        <a:srgbClr val="1D0216"/>
      </a:accent6>
      <a:hlink>
        <a:srgbClr val="F8BEF8"/>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6157</Words>
  <Application>WPS Presentation</Application>
  <PresentationFormat/>
  <Paragraphs>193</Paragraphs>
  <Slides>28</Slides>
  <Notes>0</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28</vt:i4>
      </vt:variant>
    </vt:vector>
  </HeadingPairs>
  <TitlesOfParts>
    <vt:vector size="39" baseType="lpstr">
      <vt:lpstr>Arial</vt:lpstr>
      <vt:lpstr>SimSun</vt:lpstr>
      <vt:lpstr>Wingdings</vt:lpstr>
      <vt:lpstr>Arial</vt:lpstr>
      <vt:lpstr>Bebas Neue</vt:lpstr>
      <vt:lpstr>Saira SemiCondensed Light</vt:lpstr>
      <vt:lpstr>Saira Semi Condensed</vt:lpstr>
      <vt:lpstr>Roboto Mono Regular</vt:lpstr>
      <vt:lpstr>Microsoft YaHei</vt:lpstr>
      <vt:lpstr>Arial Unicode MS</vt:lpstr>
      <vt:lpstr>Dardanius template</vt:lpstr>
      <vt:lpstr>ASTRONOMY WEB DESIGN PLAN</vt:lpstr>
      <vt:lpstr>Introduction:</vt:lpstr>
      <vt:lpstr>GIFS:</vt:lpstr>
      <vt:lpstr>Audıtory multımedıa</vt:lpstr>
      <vt:lpstr>SCOPE &amp; GOAL</vt:lpstr>
      <vt:lpstr>PowerPoint 演示文稿</vt:lpstr>
      <vt:lpstr>PowerPoint 演示文稿</vt:lpstr>
      <vt:lpstr>PowerPoint 演示文稿</vt:lpstr>
      <vt:lpstr>FINDING AUDIENCE</vt:lpstr>
      <vt:lpstr>WHY THIS WEBSITE?</vt:lpstr>
      <vt:lpstr>Studyboard</vt:lpstr>
      <vt:lpstr>HOMEPAGE DESIGN DESIGN</vt:lpstr>
      <vt:lpstr>COLORS:</vt:lpstr>
      <vt:lpstr>WEBSITES OF INSPIRATION:</vt:lpstr>
      <vt:lpstr>PHOTOS</vt:lpstr>
      <vt:lpstr>PowerPoint 演示文稿</vt:lpstr>
      <vt:lpstr>FUNCTIONALITY</vt:lpstr>
      <vt:lpstr>&amp; INTERACT</vt:lpstr>
      <vt:lpstr>PowerPoint 演示文稿</vt:lpstr>
      <vt:lpstr>PowerPoint 演示文稿</vt:lpstr>
      <vt:lpstr>SIDE</vt:lpstr>
      <vt:lpstr>Alternatıve homepage THEMES</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ASTRONOMY WEB DESIGN PLAN</dc:title>
  <dc:creator/>
  <cp:lastModifiedBy>Hp</cp:lastModifiedBy>
  <cp:revision>3</cp:revision>
  <dcterms:created xsi:type="dcterms:W3CDTF">2021-04-08T10:47:00Z</dcterms:created>
  <dcterms:modified xsi:type="dcterms:W3CDTF">2021-04-09T10:34:02Z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1033-11.2.0.10078</vt:lpwstr>
  </property>
</Properties>
</file>